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4" r:id="rId2"/>
    <p:sldMasterId id="2147483738" r:id="rId3"/>
  </p:sldMasterIdLst>
  <p:notesMasterIdLst>
    <p:notesMasterId r:id="rId27"/>
  </p:notesMasterIdLst>
  <p:handoutMasterIdLst>
    <p:handoutMasterId r:id="rId28"/>
  </p:handoutMasterIdLst>
  <p:sldIdLst>
    <p:sldId id="633" r:id="rId4"/>
    <p:sldId id="580" r:id="rId5"/>
    <p:sldId id="606" r:id="rId6"/>
    <p:sldId id="603" r:id="rId7"/>
    <p:sldId id="608" r:id="rId8"/>
    <p:sldId id="607" r:id="rId9"/>
    <p:sldId id="634" r:id="rId10"/>
    <p:sldId id="635" r:id="rId11"/>
    <p:sldId id="636" r:id="rId12"/>
    <p:sldId id="637" r:id="rId13"/>
    <p:sldId id="642" r:id="rId14"/>
    <p:sldId id="638" r:id="rId15"/>
    <p:sldId id="639" r:id="rId16"/>
    <p:sldId id="640" r:id="rId17"/>
    <p:sldId id="641" r:id="rId18"/>
    <p:sldId id="604" r:id="rId19"/>
    <p:sldId id="592" r:id="rId20"/>
    <p:sldId id="610" r:id="rId21"/>
    <p:sldId id="627" r:id="rId22"/>
    <p:sldId id="611" r:id="rId23"/>
    <p:sldId id="632" r:id="rId24"/>
    <p:sldId id="258" r:id="rId25"/>
    <p:sldId id="618" r:id="rId26"/>
  </p:sldIdLst>
  <p:sldSz cx="9144000" cy="6858000" type="screen4x3"/>
  <p:notesSz cx="6805613" cy="99393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2"/>
    <a:srgbClr val="439A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03A745-4D67-4E8F-8F1C-EAC8E6BD93DB}" v="1" dt="2022-04-06T07:07:15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>
      <p:cViewPr varScale="1">
        <p:scale>
          <a:sx n="67" d="100"/>
          <a:sy n="67" d="100"/>
        </p:scale>
        <p:origin x="128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Søraas Grønhovd" userId="d2d15b93-3527-421e-90ba-e8075bcfab67" providerId="ADAL" clId="{B703A745-4D67-4E8F-8F1C-EAC8E6BD93DB}"/>
    <pc:docChg chg="addSld delSld modSld">
      <pc:chgData name="Lars Søraas Grønhovd" userId="d2d15b93-3527-421e-90ba-e8075bcfab67" providerId="ADAL" clId="{B703A745-4D67-4E8F-8F1C-EAC8E6BD93DB}" dt="2022-04-06T07:07:17.598" v="2" actId="47"/>
      <pc:docMkLst>
        <pc:docMk/>
      </pc:docMkLst>
      <pc:sldChg chg="add">
        <pc:chgData name="Lars Søraas Grønhovd" userId="d2d15b93-3527-421e-90ba-e8075bcfab67" providerId="ADAL" clId="{B703A745-4D67-4E8F-8F1C-EAC8E6BD93DB}" dt="2022-04-06T07:07:15.217" v="1"/>
        <pc:sldMkLst>
          <pc:docMk/>
          <pc:sldMk cId="2587273818" sldId="258"/>
        </pc:sldMkLst>
      </pc:sldChg>
      <pc:sldChg chg="new del">
        <pc:chgData name="Lars Søraas Grønhovd" userId="d2d15b93-3527-421e-90ba-e8075bcfab67" providerId="ADAL" clId="{B703A745-4D67-4E8F-8F1C-EAC8E6BD93DB}" dt="2022-04-06T07:07:17.598" v="2" actId="47"/>
        <pc:sldMkLst>
          <pc:docMk/>
          <pc:sldMk cId="1165828760" sldId="643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993D37-B493-4EA5-BA08-EF99BCCBF1E0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A0886D-00A3-4A54-BE3A-C0BF5F898483}">
      <dgm:prSet/>
      <dgm:spPr/>
      <dgm:t>
        <a:bodyPr/>
        <a:lstStyle/>
        <a:p>
          <a:r>
            <a:rPr lang="nb-NO"/>
            <a:t>Youth (16-19 years) 1600 students</a:t>
          </a:r>
          <a:endParaRPr lang="en-US"/>
        </a:p>
      </dgm:t>
    </dgm:pt>
    <dgm:pt modelId="{24D198DD-FCD7-49EF-8290-FDB8600FA2AF}" type="parTrans" cxnId="{C414B028-0387-4515-B0E7-C609153BC5D0}">
      <dgm:prSet/>
      <dgm:spPr/>
      <dgm:t>
        <a:bodyPr/>
        <a:lstStyle/>
        <a:p>
          <a:endParaRPr lang="en-US"/>
        </a:p>
      </dgm:t>
    </dgm:pt>
    <dgm:pt modelId="{D0CDD373-4C9A-4688-A1FB-550405E00C62}" type="sibTrans" cxnId="{C414B028-0387-4515-B0E7-C609153BC5D0}">
      <dgm:prSet/>
      <dgm:spPr/>
      <dgm:t>
        <a:bodyPr/>
        <a:lstStyle/>
        <a:p>
          <a:endParaRPr lang="en-US"/>
        </a:p>
      </dgm:t>
    </dgm:pt>
    <dgm:pt modelId="{D946506E-4F83-47CC-9605-CEE44D217CDE}">
      <dgm:prSet/>
      <dgm:spPr/>
      <dgm:t>
        <a:bodyPr/>
        <a:lstStyle/>
        <a:p>
          <a:r>
            <a:rPr lang="nb-NO"/>
            <a:t>Adults: about 500 students</a:t>
          </a:r>
          <a:endParaRPr lang="en-US"/>
        </a:p>
      </dgm:t>
    </dgm:pt>
    <dgm:pt modelId="{CC8289EB-2B57-47D4-BFC4-9978B8F45F8F}" type="parTrans" cxnId="{D7EE1FB7-511A-424E-99A0-2C4ADB94377F}">
      <dgm:prSet/>
      <dgm:spPr/>
      <dgm:t>
        <a:bodyPr/>
        <a:lstStyle/>
        <a:p>
          <a:endParaRPr lang="en-US"/>
        </a:p>
      </dgm:t>
    </dgm:pt>
    <dgm:pt modelId="{84388A34-C9F2-4291-BED3-AC9716F4A3F2}" type="sibTrans" cxnId="{D7EE1FB7-511A-424E-99A0-2C4ADB94377F}">
      <dgm:prSet/>
      <dgm:spPr/>
      <dgm:t>
        <a:bodyPr/>
        <a:lstStyle/>
        <a:p>
          <a:endParaRPr lang="en-US"/>
        </a:p>
      </dgm:t>
    </dgm:pt>
    <dgm:pt modelId="{FA558C5E-473D-4759-839E-D7E35B87DCC7}">
      <dgm:prSet/>
      <dgm:spPr/>
      <dgm:t>
        <a:bodyPr/>
        <a:lstStyle/>
        <a:p>
          <a:r>
            <a:rPr lang="nb-NO"/>
            <a:t>320 employees</a:t>
          </a:r>
          <a:endParaRPr lang="en-US"/>
        </a:p>
      </dgm:t>
    </dgm:pt>
    <dgm:pt modelId="{06D47C79-6D68-4158-BF45-4AC7A2CB79B7}" type="parTrans" cxnId="{669AD963-223C-409E-86E3-56379F8C92BD}">
      <dgm:prSet/>
      <dgm:spPr/>
      <dgm:t>
        <a:bodyPr/>
        <a:lstStyle/>
        <a:p>
          <a:endParaRPr lang="en-US"/>
        </a:p>
      </dgm:t>
    </dgm:pt>
    <dgm:pt modelId="{8A3EFF72-11D3-4CB2-9B27-C95E5EBDB798}" type="sibTrans" cxnId="{669AD963-223C-409E-86E3-56379F8C92BD}">
      <dgm:prSet/>
      <dgm:spPr/>
      <dgm:t>
        <a:bodyPr/>
        <a:lstStyle/>
        <a:p>
          <a:endParaRPr lang="en-US"/>
        </a:p>
      </dgm:t>
    </dgm:pt>
    <dgm:pt modelId="{17E652BB-EDCB-493F-8CA8-8D7596D5EA84}">
      <dgm:prSet/>
      <dgm:spPr/>
      <dgm:t>
        <a:bodyPr/>
        <a:lstStyle/>
        <a:p>
          <a:r>
            <a:rPr lang="en-US" dirty="0"/>
            <a:t>8 houses</a:t>
          </a:r>
          <a:br>
            <a:rPr lang="en-US" dirty="0"/>
          </a:br>
          <a:r>
            <a:rPr lang="en-US" dirty="0"/>
            <a:t>Large campus</a:t>
          </a:r>
        </a:p>
      </dgm:t>
    </dgm:pt>
    <dgm:pt modelId="{3A534473-DFD7-4C3E-AF86-2C504EC51BFD}" type="parTrans" cxnId="{B6AB3A8E-FBE5-4555-8AFB-EA3D7B9C8F1D}">
      <dgm:prSet/>
      <dgm:spPr/>
      <dgm:t>
        <a:bodyPr/>
        <a:lstStyle/>
        <a:p>
          <a:endParaRPr lang="en-US"/>
        </a:p>
      </dgm:t>
    </dgm:pt>
    <dgm:pt modelId="{56798D6D-60FF-432F-B7E3-DCC348CB820D}" type="sibTrans" cxnId="{B6AB3A8E-FBE5-4555-8AFB-EA3D7B9C8F1D}">
      <dgm:prSet/>
      <dgm:spPr/>
      <dgm:t>
        <a:bodyPr/>
        <a:lstStyle/>
        <a:p>
          <a:endParaRPr lang="en-US"/>
        </a:p>
      </dgm:t>
    </dgm:pt>
    <dgm:pt modelId="{5D695F0B-A90D-4984-846E-C98820696E43}" type="pres">
      <dgm:prSet presAssocID="{19993D37-B493-4EA5-BA08-EF99BCCBF1E0}" presName="diagram" presStyleCnt="0">
        <dgm:presLayoutVars>
          <dgm:dir/>
          <dgm:resizeHandles val="exact"/>
        </dgm:presLayoutVars>
      </dgm:prSet>
      <dgm:spPr/>
    </dgm:pt>
    <dgm:pt modelId="{36585FDB-6F18-4F8B-8610-F95DDDBF9C57}" type="pres">
      <dgm:prSet presAssocID="{BAA0886D-00A3-4A54-BE3A-C0BF5F898483}" presName="node" presStyleLbl="node1" presStyleIdx="0" presStyleCnt="4">
        <dgm:presLayoutVars>
          <dgm:bulletEnabled val="1"/>
        </dgm:presLayoutVars>
      </dgm:prSet>
      <dgm:spPr/>
    </dgm:pt>
    <dgm:pt modelId="{CCCE8AC0-11DE-4C8A-B317-D5A2D926274F}" type="pres">
      <dgm:prSet presAssocID="{D0CDD373-4C9A-4688-A1FB-550405E00C62}" presName="sibTrans" presStyleCnt="0"/>
      <dgm:spPr/>
    </dgm:pt>
    <dgm:pt modelId="{528C84EF-0689-4DEF-A8DB-E45A8AB7FC6E}" type="pres">
      <dgm:prSet presAssocID="{D946506E-4F83-47CC-9605-CEE44D217CDE}" presName="node" presStyleLbl="node1" presStyleIdx="1" presStyleCnt="4">
        <dgm:presLayoutVars>
          <dgm:bulletEnabled val="1"/>
        </dgm:presLayoutVars>
      </dgm:prSet>
      <dgm:spPr/>
    </dgm:pt>
    <dgm:pt modelId="{FB8642BD-C59A-4936-AA42-E00824E0C6A2}" type="pres">
      <dgm:prSet presAssocID="{84388A34-C9F2-4291-BED3-AC9716F4A3F2}" presName="sibTrans" presStyleCnt="0"/>
      <dgm:spPr/>
    </dgm:pt>
    <dgm:pt modelId="{519D2D05-5A1D-41AA-ABC4-56BCDCC32195}" type="pres">
      <dgm:prSet presAssocID="{FA558C5E-473D-4759-839E-D7E35B87DCC7}" presName="node" presStyleLbl="node1" presStyleIdx="2" presStyleCnt="4">
        <dgm:presLayoutVars>
          <dgm:bulletEnabled val="1"/>
        </dgm:presLayoutVars>
      </dgm:prSet>
      <dgm:spPr/>
    </dgm:pt>
    <dgm:pt modelId="{827BEDD0-8439-4BF4-B730-80063DFD3FC8}" type="pres">
      <dgm:prSet presAssocID="{8A3EFF72-11D3-4CB2-9B27-C95E5EBDB798}" presName="sibTrans" presStyleCnt="0"/>
      <dgm:spPr/>
    </dgm:pt>
    <dgm:pt modelId="{615F880F-B753-43A4-910F-05450023ABEE}" type="pres">
      <dgm:prSet presAssocID="{17E652BB-EDCB-493F-8CA8-8D7596D5EA84}" presName="node" presStyleLbl="node1" presStyleIdx="3" presStyleCnt="4">
        <dgm:presLayoutVars>
          <dgm:bulletEnabled val="1"/>
        </dgm:presLayoutVars>
      </dgm:prSet>
      <dgm:spPr/>
    </dgm:pt>
  </dgm:ptLst>
  <dgm:cxnLst>
    <dgm:cxn modelId="{285A9B14-D081-4091-8AB0-7FE4E0C4243D}" type="presOf" srcId="{19993D37-B493-4EA5-BA08-EF99BCCBF1E0}" destId="{5D695F0B-A90D-4984-846E-C98820696E43}" srcOrd="0" destOrd="0" presId="urn:microsoft.com/office/officeart/2005/8/layout/default"/>
    <dgm:cxn modelId="{C414B028-0387-4515-B0E7-C609153BC5D0}" srcId="{19993D37-B493-4EA5-BA08-EF99BCCBF1E0}" destId="{BAA0886D-00A3-4A54-BE3A-C0BF5F898483}" srcOrd="0" destOrd="0" parTransId="{24D198DD-FCD7-49EF-8290-FDB8600FA2AF}" sibTransId="{D0CDD373-4C9A-4688-A1FB-550405E00C62}"/>
    <dgm:cxn modelId="{669AD963-223C-409E-86E3-56379F8C92BD}" srcId="{19993D37-B493-4EA5-BA08-EF99BCCBF1E0}" destId="{FA558C5E-473D-4759-839E-D7E35B87DCC7}" srcOrd="2" destOrd="0" parTransId="{06D47C79-6D68-4158-BF45-4AC7A2CB79B7}" sibTransId="{8A3EFF72-11D3-4CB2-9B27-C95E5EBDB798}"/>
    <dgm:cxn modelId="{6AB8045A-023D-4F78-9392-DACA994C4A52}" type="presOf" srcId="{D946506E-4F83-47CC-9605-CEE44D217CDE}" destId="{528C84EF-0689-4DEF-A8DB-E45A8AB7FC6E}" srcOrd="0" destOrd="0" presId="urn:microsoft.com/office/officeart/2005/8/layout/default"/>
    <dgm:cxn modelId="{B6AB3A8E-FBE5-4555-8AFB-EA3D7B9C8F1D}" srcId="{19993D37-B493-4EA5-BA08-EF99BCCBF1E0}" destId="{17E652BB-EDCB-493F-8CA8-8D7596D5EA84}" srcOrd="3" destOrd="0" parTransId="{3A534473-DFD7-4C3E-AF86-2C504EC51BFD}" sibTransId="{56798D6D-60FF-432F-B7E3-DCC348CB820D}"/>
    <dgm:cxn modelId="{D7EE1FB7-511A-424E-99A0-2C4ADB94377F}" srcId="{19993D37-B493-4EA5-BA08-EF99BCCBF1E0}" destId="{D946506E-4F83-47CC-9605-CEE44D217CDE}" srcOrd="1" destOrd="0" parTransId="{CC8289EB-2B57-47D4-BFC4-9978B8F45F8F}" sibTransId="{84388A34-C9F2-4291-BED3-AC9716F4A3F2}"/>
    <dgm:cxn modelId="{77AF79C4-F8A6-4B51-88C5-903EC8419EDE}" type="presOf" srcId="{17E652BB-EDCB-493F-8CA8-8D7596D5EA84}" destId="{615F880F-B753-43A4-910F-05450023ABEE}" srcOrd="0" destOrd="0" presId="urn:microsoft.com/office/officeart/2005/8/layout/default"/>
    <dgm:cxn modelId="{ECF221E4-8363-47AE-AAAB-EC80469D30FB}" type="presOf" srcId="{FA558C5E-473D-4759-839E-D7E35B87DCC7}" destId="{519D2D05-5A1D-41AA-ABC4-56BCDCC32195}" srcOrd="0" destOrd="0" presId="urn:microsoft.com/office/officeart/2005/8/layout/default"/>
    <dgm:cxn modelId="{BBB5DDED-B725-4C98-908E-B3BC6A28A264}" type="presOf" srcId="{BAA0886D-00A3-4A54-BE3A-C0BF5F898483}" destId="{36585FDB-6F18-4F8B-8610-F95DDDBF9C57}" srcOrd="0" destOrd="0" presId="urn:microsoft.com/office/officeart/2005/8/layout/default"/>
    <dgm:cxn modelId="{CC7F45CA-2685-4762-8B15-3DC0D8030BDD}" type="presParOf" srcId="{5D695F0B-A90D-4984-846E-C98820696E43}" destId="{36585FDB-6F18-4F8B-8610-F95DDDBF9C57}" srcOrd="0" destOrd="0" presId="urn:microsoft.com/office/officeart/2005/8/layout/default"/>
    <dgm:cxn modelId="{664FBB91-5FBC-4B41-8637-1646717C9E4A}" type="presParOf" srcId="{5D695F0B-A90D-4984-846E-C98820696E43}" destId="{CCCE8AC0-11DE-4C8A-B317-D5A2D926274F}" srcOrd="1" destOrd="0" presId="urn:microsoft.com/office/officeart/2005/8/layout/default"/>
    <dgm:cxn modelId="{E543FD43-FA46-4F9A-853C-E2E2C103C2C2}" type="presParOf" srcId="{5D695F0B-A90D-4984-846E-C98820696E43}" destId="{528C84EF-0689-4DEF-A8DB-E45A8AB7FC6E}" srcOrd="2" destOrd="0" presId="urn:microsoft.com/office/officeart/2005/8/layout/default"/>
    <dgm:cxn modelId="{CC40FD02-0517-4533-BB50-43242E66BC32}" type="presParOf" srcId="{5D695F0B-A90D-4984-846E-C98820696E43}" destId="{FB8642BD-C59A-4936-AA42-E00824E0C6A2}" srcOrd="3" destOrd="0" presId="urn:microsoft.com/office/officeart/2005/8/layout/default"/>
    <dgm:cxn modelId="{976487AB-EF26-45D9-B6CC-756C464A9180}" type="presParOf" srcId="{5D695F0B-A90D-4984-846E-C98820696E43}" destId="{519D2D05-5A1D-41AA-ABC4-56BCDCC32195}" srcOrd="4" destOrd="0" presId="urn:microsoft.com/office/officeart/2005/8/layout/default"/>
    <dgm:cxn modelId="{04AEA2F5-2B1E-4999-8654-CD478520CEED}" type="presParOf" srcId="{5D695F0B-A90D-4984-846E-C98820696E43}" destId="{827BEDD0-8439-4BF4-B730-80063DFD3FC8}" srcOrd="5" destOrd="0" presId="urn:microsoft.com/office/officeart/2005/8/layout/default"/>
    <dgm:cxn modelId="{0413DBAF-CA52-41F1-9A0A-4AA30019DFC6}" type="presParOf" srcId="{5D695F0B-A90D-4984-846E-C98820696E43}" destId="{615F880F-B753-43A4-910F-05450023AB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E31A52-29D0-493B-8DE2-4E2A3847A83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834977-9FEF-473E-8BD5-803EC087FFBE}">
      <dgm:prSet/>
      <dgm:spPr/>
      <dgm:t>
        <a:bodyPr/>
        <a:lstStyle/>
        <a:p>
          <a:pPr>
            <a:defRPr cap="all"/>
          </a:pPr>
          <a:r>
            <a:rPr lang="nb-NO"/>
            <a:t>School vision </a:t>
          </a:r>
          <a:endParaRPr lang="en-US"/>
        </a:p>
      </dgm:t>
    </dgm:pt>
    <dgm:pt modelId="{CCFAC1E8-1FEA-4469-8E14-0CD49DAE85C7}" type="parTrans" cxnId="{755DF7F5-575A-40CD-816B-6F4A9648FE1C}">
      <dgm:prSet/>
      <dgm:spPr/>
      <dgm:t>
        <a:bodyPr/>
        <a:lstStyle/>
        <a:p>
          <a:endParaRPr lang="en-US"/>
        </a:p>
      </dgm:t>
    </dgm:pt>
    <dgm:pt modelId="{6B2A3854-A962-40EA-B8F1-FB8928302E09}" type="sibTrans" cxnId="{755DF7F5-575A-40CD-816B-6F4A9648FE1C}">
      <dgm:prSet/>
      <dgm:spPr/>
      <dgm:t>
        <a:bodyPr/>
        <a:lstStyle/>
        <a:p>
          <a:endParaRPr lang="en-US"/>
        </a:p>
      </dgm:t>
    </dgm:pt>
    <dgm:pt modelId="{EEA12DAD-AFB6-4DF7-9FC3-CB9BC7323852}">
      <dgm:prSet/>
      <dgm:spPr/>
      <dgm:t>
        <a:bodyPr/>
        <a:lstStyle/>
        <a:p>
          <a:pPr>
            <a:defRPr cap="all"/>
          </a:pPr>
          <a:r>
            <a:rPr lang="nb-NO"/>
            <a:t>Pedagogical manifest </a:t>
          </a:r>
          <a:endParaRPr lang="en-US"/>
        </a:p>
      </dgm:t>
    </dgm:pt>
    <dgm:pt modelId="{80106390-DD05-475A-BB95-3B8A44FC50A4}" type="parTrans" cxnId="{65BB3082-5DE1-40F2-98A3-0CDC56673763}">
      <dgm:prSet/>
      <dgm:spPr/>
      <dgm:t>
        <a:bodyPr/>
        <a:lstStyle/>
        <a:p>
          <a:endParaRPr lang="en-US"/>
        </a:p>
      </dgm:t>
    </dgm:pt>
    <dgm:pt modelId="{F2887E13-4EDF-4FE8-8465-4DE44F7EEDE2}" type="sibTrans" cxnId="{65BB3082-5DE1-40F2-98A3-0CDC56673763}">
      <dgm:prSet/>
      <dgm:spPr/>
      <dgm:t>
        <a:bodyPr/>
        <a:lstStyle/>
        <a:p>
          <a:endParaRPr lang="en-US"/>
        </a:p>
      </dgm:t>
    </dgm:pt>
    <dgm:pt modelId="{DFC4678B-6453-4D7F-8DC7-353135130477}">
      <dgm:prSet/>
      <dgm:spPr/>
      <dgm:t>
        <a:bodyPr/>
        <a:lstStyle/>
        <a:p>
          <a:pPr>
            <a:defRPr cap="all"/>
          </a:pPr>
          <a:r>
            <a:rPr lang="nb-NO"/>
            <a:t>Commitment and ethical responsibity</a:t>
          </a:r>
          <a:endParaRPr lang="en-US"/>
        </a:p>
      </dgm:t>
    </dgm:pt>
    <dgm:pt modelId="{063FA43D-99DA-4AA7-B5E4-F6F35B421958}" type="parTrans" cxnId="{540403E9-305F-4E2B-A62D-5F606D5423B4}">
      <dgm:prSet/>
      <dgm:spPr/>
      <dgm:t>
        <a:bodyPr/>
        <a:lstStyle/>
        <a:p>
          <a:endParaRPr lang="en-US"/>
        </a:p>
      </dgm:t>
    </dgm:pt>
    <dgm:pt modelId="{57CDDD25-6399-4B9C-B830-7193D8D77E7F}" type="sibTrans" cxnId="{540403E9-305F-4E2B-A62D-5F606D5423B4}">
      <dgm:prSet/>
      <dgm:spPr/>
      <dgm:t>
        <a:bodyPr/>
        <a:lstStyle/>
        <a:p>
          <a:endParaRPr lang="en-US"/>
        </a:p>
      </dgm:t>
    </dgm:pt>
    <dgm:pt modelId="{978D1FC7-3C99-4897-8435-476A4C20CD7D}">
      <dgm:prSet/>
      <dgm:spPr/>
      <dgm:t>
        <a:bodyPr/>
        <a:lstStyle/>
        <a:p>
          <a:pPr>
            <a:defRPr cap="all"/>
          </a:pPr>
          <a:r>
            <a:rPr lang="nb-NO"/>
            <a:t>School leadership </a:t>
          </a:r>
          <a:endParaRPr lang="en-US"/>
        </a:p>
      </dgm:t>
    </dgm:pt>
    <dgm:pt modelId="{44A3CCC4-61D3-44A7-A7B1-5B4BFBA44EF5}" type="parTrans" cxnId="{B97AB753-84A8-4AE2-AD44-95BFB2E6C129}">
      <dgm:prSet/>
      <dgm:spPr/>
      <dgm:t>
        <a:bodyPr/>
        <a:lstStyle/>
        <a:p>
          <a:endParaRPr lang="en-US"/>
        </a:p>
      </dgm:t>
    </dgm:pt>
    <dgm:pt modelId="{EA942283-E93E-48A9-BE58-5CAAE24DEF1D}" type="sibTrans" cxnId="{B97AB753-84A8-4AE2-AD44-95BFB2E6C129}">
      <dgm:prSet/>
      <dgm:spPr/>
      <dgm:t>
        <a:bodyPr/>
        <a:lstStyle/>
        <a:p>
          <a:endParaRPr lang="en-US"/>
        </a:p>
      </dgm:t>
    </dgm:pt>
    <dgm:pt modelId="{A0E018D7-03E4-4690-993D-834DED1D3E42}" type="pres">
      <dgm:prSet presAssocID="{98E31A52-29D0-493B-8DE2-4E2A3847A838}" presName="root" presStyleCnt="0">
        <dgm:presLayoutVars>
          <dgm:dir/>
          <dgm:resizeHandles val="exact"/>
        </dgm:presLayoutVars>
      </dgm:prSet>
      <dgm:spPr/>
    </dgm:pt>
    <dgm:pt modelId="{D0CE33FD-EE9F-4CEE-9BD6-9C62CF2055AB}" type="pres">
      <dgm:prSet presAssocID="{C7834977-9FEF-473E-8BD5-803EC087FFBE}" presName="compNode" presStyleCnt="0"/>
      <dgm:spPr/>
    </dgm:pt>
    <dgm:pt modelId="{2BF4F598-7221-4ED6-ABA0-AA4587FD19DE}" type="pres">
      <dgm:prSet presAssocID="{C7834977-9FEF-473E-8BD5-803EC087FFBE}" presName="iconBgRect" presStyleLbl="bgShp" presStyleIdx="0" presStyleCnt="4"/>
      <dgm:spPr/>
    </dgm:pt>
    <dgm:pt modelId="{0DE5BB5D-8691-4058-8DA2-BF287DA814C2}" type="pres">
      <dgm:prSet presAssocID="{C7834977-9FEF-473E-8BD5-803EC087FFB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Øye"/>
        </a:ext>
      </dgm:extLst>
    </dgm:pt>
    <dgm:pt modelId="{21F665F7-B347-4FC2-9457-D4AA252C8F14}" type="pres">
      <dgm:prSet presAssocID="{C7834977-9FEF-473E-8BD5-803EC087FFBE}" presName="spaceRect" presStyleCnt="0"/>
      <dgm:spPr/>
    </dgm:pt>
    <dgm:pt modelId="{4073FC6F-BB8C-4876-86CF-FDA216C0B7BD}" type="pres">
      <dgm:prSet presAssocID="{C7834977-9FEF-473E-8BD5-803EC087FFBE}" presName="textRect" presStyleLbl="revTx" presStyleIdx="0" presStyleCnt="4">
        <dgm:presLayoutVars>
          <dgm:chMax val="1"/>
          <dgm:chPref val="1"/>
        </dgm:presLayoutVars>
      </dgm:prSet>
      <dgm:spPr/>
    </dgm:pt>
    <dgm:pt modelId="{CB3B7C2C-2503-4866-AB79-6AC2D4845999}" type="pres">
      <dgm:prSet presAssocID="{6B2A3854-A962-40EA-B8F1-FB8928302E09}" presName="sibTrans" presStyleCnt="0"/>
      <dgm:spPr/>
    </dgm:pt>
    <dgm:pt modelId="{256DB170-0067-47E9-83B9-C897109EDF4F}" type="pres">
      <dgm:prSet presAssocID="{EEA12DAD-AFB6-4DF7-9FC3-CB9BC7323852}" presName="compNode" presStyleCnt="0"/>
      <dgm:spPr/>
    </dgm:pt>
    <dgm:pt modelId="{3CEBCB14-06CF-4EA0-8038-267F314EA883}" type="pres">
      <dgm:prSet presAssocID="{EEA12DAD-AFB6-4DF7-9FC3-CB9BC7323852}" presName="iconBgRect" presStyleLbl="bgShp" presStyleIdx="1" presStyleCnt="4"/>
      <dgm:spPr/>
    </dgm:pt>
    <dgm:pt modelId="{F70039FE-D810-4138-80FD-21867FFB1089}" type="pres">
      <dgm:prSet presAssocID="{EEA12DAD-AFB6-4DF7-9FC3-CB9BC732385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ærer"/>
        </a:ext>
      </dgm:extLst>
    </dgm:pt>
    <dgm:pt modelId="{EC5FB966-C016-4624-99DE-8C84CE98EC08}" type="pres">
      <dgm:prSet presAssocID="{EEA12DAD-AFB6-4DF7-9FC3-CB9BC7323852}" presName="spaceRect" presStyleCnt="0"/>
      <dgm:spPr/>
    </dgm:pt>
    <dgm:pt modelId="{4D860463-D981-4F3F-9D48-5ED69C76D61E}" type="pres">
      <dgm:prSet presAssocID="{EEA12DAD-AFB6-4DF7-9FC3-CB9BC7323852}" presName="textRect" presStyleLbl="revTx" presStyleIdx="1" presStyleCnt="4">
        <dgm:presLayoutVars>
          <dgm:chMax val="1"/>
          <dgm:chPref val="1"/>
        </dgm:presLayoutVars>
      </dgm:prSet>
      <dgm:spPr/>
    </dgm:pt>
    <dgm:pt modelId="{E0906CC8-B17B-414D-978D-9A1FBBCED41F}" type="pres">
      <dgm:prSet presAssocID="{F2887E13-4EDF-4FE8-8465-4DE44F7EEDE2}" presName="sibTrans" presStyleCnt="0"/>
      <dgm:spPr/>
    </dgm:pt>
    <dgm:pt modelId="{EA68BF02-2E2F-4274-840A-401D0A7090C8}" type="pres">
      <dgm:prSet presAssocID="{DFC4678B-6453-4D7F-8DC7-353135130477}" presName="compNode" presStyleCnt="0"/>
      <dgm:spPr/>
    </dgm:pt>
    <dgm:pt modelId="{1801E028-F59E-4315-B3F0-2F70541838D1}" type="pres">
      <dgm:prSet presAssocID="{DFC4678B-6453-4D7F-8DC7-353135130477}" presName="iconBgRect" presStyleLbl="bgShp" presStyleIdx="2" presStyleCnt="4"/>
      <dgm:spPr/>
    </dgm:pt>
    <dgm:pt modelId="{4E308A4F-4545-4DE8-8976-67BD26AB7658}" type="pres">
      <dgm:prSet presAssocID="{DFC4678B-6453-4D7F-8DC7-35313513047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åndtrykk"/>
        </a:ext>
      </dgm:extLst>
    </dgm:pt>
    <dgm:pt modelId="{4F64154C-FCBD-42AA-A6DB-57DDB4C63B65}" type="pres">
      <dgm:prSet presAssocID="{DFC4678B-6453-4D7F-8DC7-353135130477}" presName="spaceRect" presStyleCnt="0"/>
      <dgm:spPr/>
    </dgm:pt>
    <dgm:pt modelId="{5C10FFEF-5E03-4717-B8E5-E3C33E92168C}" type="pres">
      <dgm:prSet presAssocID="{DFC4678B-6453-4D7F-8DC7-353135130477}" presName="textRect" presStyleLbl="revTx" presStyleIdx="2" presStyleCnt="4">
        <dgm:presLayoutVars>
          <dgm:chMax val="1"/>
          <dgm:chPref val="1"/>
        </dgm:presLayoutVars>
      </dgm:prSet>
      <dgm:spPr/>
    </dgm:pt>
    <dgm:pt modelId="{43436520-77BB-488F-95EF-E66B905402FB}" type="pres">
      <dgm:prSet presAssocID="{57CDDD25-6399-4B9C-B830-7193D8D77E7F}" presName="sibTrans" presStyleCnt="0"/>
      <dgm:spPr/>
    </dgm:pt>
    <dgm:pt modelId="{AD473404-75CE-40D7-857A-318ABB98A1D7}" type="pres">
      <dgm:prSet presAssocID="{978D1FC7-3C99-4897-8435-476A4C20CD7D}" presName="compNode" presStyleCnt="0"/>
      <dgm:spPr/>
    </dgm:pt>
    <dgm:pt modelId="{CEE12E01-94F1-4327-8B13-029C1148225F}" type="pres">
      <dgm:prSet presAssocID="{978D1FC7-3C99-4897-8435-476A4C20CD7D}" presName="iconBgRect" presStyleLbl="bgShp" presStyleIdx="3" presStyleCnt="4"/>
      <dgm:spPr/>
    </dgm:pt>
    <dgm:pt modelId="{762D23A2-59B0-4442-B955-D08F9069F305}" type="pres">
      <dgm:prSet presAssocID="{978D1FC7-3C99-4897-8435-476A4C20CD7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eleser"/>
        </a:ext>
      </dgm:extLst>
    </dgm:pt>
    <dgm:pt modelId="{6D18BB6C-571E-426C-99CE-0E83B8CC91C8}" type="pres">
      <dgm:prSet presAssocID="{978D1FC7-3C99-4897-8435-476A4C20CD7D}" presName="spaceRect" presStyleCnt="0"/>
      <dgm:spPr/>
    </dgm:pt>
    <dgm:pt modelId="{0AE6B830-4A5D-482A-95AF-9826FD8F724A}" type="pres">
      <dgm:prSet presAssocID="{978D1FC7-3C99-4897-8435-476A4C20CD7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4FD9A0E-B082-48F8-8266-DD141C98953F}" type="presOf" srcId="{EEA12DAD-AFB6-4DF7-9FC3-CB9BC7323852}" destId="{4D860463-D981-4F3F-9D48-5ED69C76D61E}" srcOrd="0" destOrd="0" presId="urn:microsoft.com/office/officeart/2018/5/layout/IconCircleLabelList"/>
    <dgm:cxn modelId="{AD83C439-2FBA-46AD-801A-85B5746CCE55}" type="presOf" srcId="{978D1FC7-3C99-4897-8435-476A4C20CD7D}" destId="{0AE6B830-4A5D-482A-95AF-9826FD8F724A}" srcOrd="0" destOrd="0" presId="urn:microsoft.com/office/officeart/2018/5/layout/IconCircleLabelList"/>
    <dgm:cxn modelId="{B97AB753-84A8-4AE2-AD44-95BFB2E6C129}" srcId="{98E31A52-29D0-493B-8DE2-4E2A3847A838}" destId="{978D1FC7-3C99-4897-8435-476A4C20CD7D}" srcOrd="3" destOrd="0" parTransId="{44A3CCC4-61D3-44A7-A7B1-5B4BFBA44EF5}" sibTransId="{EA942283-E93E-48A9-BE58-5CAAE24DEF1D}"/>
    <dgm:cxn modelId="{65BB3082-5DE1-40F2-98A3-0CDC56673763}" srcId="{98E31A52-29D0-493B-8DE2-4E2A3847A838}" destId="{EEA12DAD-AFB6-4DF7-9FC3-CB9BC7323852}" srcOrd="1" destOrd="0" parTransId="{80106390-DD05-475A-BB95-3B8A44FC50A4}" sibTransId="{F2887E13-4EDF-4FE8-8465-4DE44F7EEDE2}"/>
    <dgm:cxn modelId="{6B5E5A8E-1A65-42B9-AB8D-7B5C1CE0B32C}" type="presOf" srcId="{C7834977-9FEF-473E-8BD5-803EC087FFBE}" destId="{4073FC6F-BB8C-4876-86CF-FDA216C0B7BD}" srcOrd="0" destOrd="0" presId="urn:microsoft.com/office/officeart/2018/5/layout/IconCircleLabelList"/>
    <dgm:cxn modelId="{DF6808B1-103A-4F15-92FC-52EF42B3E002}" type="presOf" srcId="{DFC4678B-6453-4D7F-8DC7-353135130477}" destId="{5C10FFEF-5E03-4717-B8E5-E3C33E92168C}" srcOrd="0" destOrd="0" presId="urn:microsoft.com/office/officeart/2018/5/layout/IconCircleLabelList"/>
    <dgm:cxn modelId="{8A63AEBB-5332-4B82-9F65-6C3B58466917}" type="presOf" srcId="{98E31A52-29D0-493B-8DE2-4E2A3847A838}" destId="{A0E018D7-03E4-4690-993D-834DED1D3E42}" srcOrd="0" destOrd="0" presId="urn:microsoft.com/office/officeart/2018/5/layout/IconCircleLabelList"/>
    <dgm:cxn modelId="{540403E9-305F-4E2B-A62D-5F606D5423B4}" srcId="{98E31A52-29D0-493B-8DE2-4E2A3847A838}" destId="{DFC4678B-6453-4D7F-8DC7-353135130477}" srcOrd="2" destOrd="0" parTransId="{063FA43D-99DA-4AA7-B5E4-F6F35B421958}" sibTransId="{57CDDD25-6399-4B9C-B830-7193D8D77E7F}"/>
    <dgm:cxn modelId="{755DF7F5-575A-40CD-816B-6F4A9648FE1C}" srcId="{98E31A52-29D0-493B-8DE2-4E2A3847A838}" destId="{C7834977-9FEF-473E-8BD5-803EC087FFBE}" srcOrd="0" destOrd="0" parTransId="{CCFAC1E8-1FEA-4469-8E14-0CD49DAE85C7}" sibTransId="{6B2A3854-A962-40EA-B8F1-FB8928302E09}"/>
    <dgm:cxn modelId="{9CF0BA19-B3F8-41CE-8B8D-44B76C0CD2A5}" type="presParOf" srcId="{A0E018D7-03E4-4690-993D-834DED1D3E42}" destId="{D0CE33FD-EE9F-4CEE-9BD6-9C62CF2055AB}" srcOrd="0" destOrd="0" presId="urn:microsoft.com/office/officeart/2018/5/layout/IconCircleLabelList"/>
    <dgm:cxn modelId="{3A4065AC-4359-40C5-BDC9-D99E6D99ABD3}" type="presParOf" srcId="{D0CE33FD-EE9F-4CEE-9BD6-9C62CF2055AB}" destId="{2BF4F598-7221-4ED6-ABA0-AA4587FD19DE}" srcOrd="0" destOrd="0" presId="urn:microsoft.com/office/officeart/2018/5/layout/IconCircleLabelList"/>
    <dgm:cxn modelId="{89317A96-0A23-402E-BD14-72DCA5E31AC4}" type="presParOf" srcId="{D0CE33FD-EE9F-4CEE-9BD6-9C62CF2055AB}" destId="{0DE5BB5D-8691-4058-8DA2-BF287DA814C2}" srcOrd="1" destOrd="0" presId="urn:microsoft.com/office/officeart/2018/5/layout/IconCircleLabelList"/>
    <dgm:cxn modelId="{D5BB56D0-3977-4499-8F08-EE281C0CAB92}" type="presParOf" srcId="{D0CE33FD-EE9F-4CEE-9BD6-9C62CF2055AB}" destId="{21F665F7-B347-4FC2-9457-D4AA252C8F14}" srcOrd="2" destOrd="0" presId="urn:microsoft.com/office/officeart/2018/5/layout/IconCircleLabelList"/>
    <dgm:cxn modelId="{520E0370-94BC-4119-B590-A9AFDC30158B}" type="presParOf" srcId="{D0CE33FD-EE9F-4CEE-9BD6-9C62CF2055AB}" destId="{4073FC6F-BB8C-4876-86CF-FDA216C0B7BD}" srcOrd="3" destOrd="0" presId="urn:microsoft.com/office/officeart/2018/5/layout/IconCircleLabelList"/>
    <dgm:cxn modelId="{BFE16D97-4AEC-42E1-8EC0-F2FB0DC0D260}" type="presParOf" srcId="{A0E018D7-03E4-4690-993D-834DED1D3E42}" destId="{CB3B7C2C-2503-4866-AB79-6AC2D4845999}" srcOrd="1" destOrd="0" presId="urn:microsoft.com/office/officeart/2018/5/layout/IconCircleLabelList"/>
    <dgm:cxn modelId="{E27D0027-F23A-4074-BE48-90C82C203E30}" type="presParOf" srcId="{A0E018D7-03E4-4690-993D-834DED1D3E42}" destId="{256DB170-0067-47E9-83B9-C897109EDF4F}" srcOrd="2" destOrd="0" presId="urn:microsoft.com/office/officeart/2018/5/layout/IconCircleLabelList"/>
    <dgm:cxn modelId="{A350D51F-F432-454F-B6DB-4D7649AED6F2}" type="presParOf" srcId="{256DB170-0067-47E9-83B9-C897109EDF4F}" destId="{3CEBCB14-06CF-4EA0-8038-267F314EA883}" srcOrd="0" destOrd="0" presId="urn:microsoft.com/office/officeart/2018/5/layout/IconCircleLabelList"/>
    <dgm:cxn modelId="{616AFCA4-C2EF-4868-BF4B-014DE0890FBA}" type="presParOf" srcId="{256DB170-0067-47E9-83B9-C897109EDF4F}" destId="{F70039FE-D810-4138-80FD-21867FFB1089}" srcOrd="1" destOrd="0" presId="urn:microsoft.com/office/officeart/2018/5/layout/IconCircleLabelList"/>
    <dgm:cxn modelId="{26AFCB6B-93FE-4B21-8B9E-22D7D73F0D3A}" type="presParOf" srcId="{256DB170-0067-47E9-83B9-C897109EDF4F}" destId="{EC5FB966-C016-4624-99DE-8C84CE98EC08}" srcOrd="2" destOrd="0" presId="urn:microsoft.com/office/officeart/2018/5/layout/IconCircleLabelList"/>
    <dgm:cxn modelId="{F0BE0F7B-80E1-4B2B-B841-03ABB5275F5C}" type="presParOf" srcId="{256DB170-0067-47E9-83B9-C897109EDF4F}" destId="{4D860463-D981-4F3F-9D48-5ED69C76D61E}" srcOrd="3" destOrd="0" presId="urn:microsoft.com/office/officeart/2018/5/layout/IconCircleLabelList"/>
    <dgm:cxn modelId="{73F6E618-3F0F-44F7-BA41-3C49B3606736}" type="presParOf" srcId="{A0E018D7-03E4-4690-993D-834DED1D3E42}" destId="{E0906CC8-B17B-414D-978D-9A1FBBCED41F}" srcOrd="3" destOrd="0" presId="urn:microsoft.com/office/officeart/2018/5/layout/IconCircleLabelList"/>
    <dgm:cxn modelId="{E86FB89A-DAA5-4621-B603-802E7F695A08}" type="presParOf" srcId="{A0E018D7-03E4-4690-993D-834DED1D3E42}" destId="{EA68BF02-2E2F-4274-840A-401D0A7090C8}" srcOrd="4" destOrd="0" presId="urn:microsoft.com/office/officeart/2018/5/layout/IconCircleLabelList"/>
    <dgm:cxn modelId="{67A569D3-206E-480D-85FA-7ACA0442428D}" type="presParOf" srcId="{EA68BF02-2E2F-4274-840A-401D0A7090C8}" destId="{1801E028-F59E-4315-B3F0-2F70541838D1}" srcOrd="0" destOrd="0" presId="urn:microsoft.com/office/officeart/2018/5/layout/IconCircleLabelList"/>
    <dgm:cxn modelId="{E65E5355-D615-4744-B32D-A8BAD6E2D150}" type="presParOf" srcId="{EA68BF02-2E2F-4274-840A-401D0A7090C8}" destId="{4E308A4F-4545-4DE8-8976-67BD26AB7658}" srcOrd="1" destOrd="0" presId="urn:microsoft.com/office/officeart/2018/5/layout/IconCircleLabelList"/>
    <dgm:cxn modelId="{16CA5FC6-0A05-4DA8-AC7B-4EE559102B1D}" type="presParOf" srcId="{EA68BF02-2E2F-4274-840A-401D0A7090C8}" destId="{4F64154C-FCBD-42AA-A6DB-57DDB4C63B65}" srcOrd="2" destOrd="0" presId="urn:microsoft.com/office/officeart/2018/5/layout/IconCircleLabelList"/>
    <dgm:cxn modelId="{85D263B4-37EC-4899-B706-84460B49AA91}" type="presParOf" srcId="{EA68BF02-2E2F-4274-840A-401D0A7090C8}" destId="{5C10FFEF-5E03-4717-B8E5-E3C33E92168C}" srcOrd="3" destOrd="0" presId="urn:microsoft.com/office/officeart/2018/5/layout/IconCircleLabelList"/>
    <dgm:cxn modelId="{84B26B4E-558E-4353-9D29-732D69CBA3CB}" type="presParOf" srcId="{A0E018D7-03E4-4690-993D-834DED1D3E42}" destId="{43436520-77BB-488F-95EF-E66B905402FB}" srcOrd="5" destOrd="0" presId="urn:microsoft.com/office/officeart/2018/5/layout/IconCircleLabelList"/>
    <dgm:cxn modelId="{271BE8BB-52B2-4978-9C5A-B4E1656D45CB}" type="presParOf" srcId="{A0E018D7-03E4-4690-993D-834DED1D3E42}" destId="{AD473404-75CE-40D7-857A-318ABB98A1D7}" srcOrd="6" destOrd="0" presId="urn:microsoft.com/office/officeart/2018/5/layout/IconCircleLabelList"/>
    <dgm:cxn modelId="{9D69309C-9978-4A52-A3EB-0781C801759E}" type="presParOf" srcId="{AD473404-75CE-40D7-857A-318ABB98A1D7}" destId="{CEE12E01-94F1-4327-8B13-029C1148225F}" srcOrd="0" destOrd="0" presId="urn:microsoft.com/office/officeart/2018/5/layout/IconCircleLabelList"/>
    <dgm:cxn modelId="{846260A3-1037-4B0A-A3B1-0DD33F941749}" type="presParOf" srcId="{AD473404-75CE-40D7-857A-318ABB98A1D7}" destId="{762D23A2-59B0-4442-B955-D08F9069F305}" srcOrd="1" destOrd="0" presId="urn:microsoft.com/office/officeart/2018/5/layout/IconCircleLabelList"/>
    <dgm:cxn modelId="{BA5B3B1A-AA5B-4CFF-AFCC-9DA847A4515E}" type="presParOf" srcId="{AD473404-75CE-40D7-857A-318ABB98A1D7}" destId="{6D18BB6C-571E-426C-99CE-0E83B8CC91C8}" srcOrd="2" destOrd="0" presId="urn:microsoft.com/office/officeart/2018/5/layout/IconCircleLabelList"/>
    <dgm:cxn modelId="{68556EB2-5711-47D3-B846-E41496D6E061}" type="presParOf" srcId="{AD473404-75CE-40D7-857A-318ABB98A1D7}" destId="{0AE6B830-4A5D-482A-95AF-9826FD8F724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51ADAE-ACC2-4473-9C21-0E61938604AE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1524DE43-66FA-46C7-9480-68F71A50A9E2}">
      <dgm:prSet phldrT="[Tekst]"/>
      <dgm:spPr/>
      <dgm:t>
        <a:bodyPr/>
        <a:lstStyle/>
        <a:p>
          <a:r>
            <a:rPr lang="nb-NO" dirty="0"/>
            <a:t>Nav-veiledere</a:t>
          </a:r>
        </a:p>
      </dgm:t>
    </dgm:pt>
    <dgm:pt modelId="{514BF977-5DF2-4286-8132-558A2C630CC2}" type="parTrans" cxnId="{4AB3350B-3FFB-43A9-A430-FB217A6DF0CD}">
      <dgm:prSet/>
      <dgm:spPr/>
      <dgm:t>
        <a:bodyPr/>
        <a:lstStyle/>
        <a:p>
          <a:endParaRPr lang="nb-NO"/>
        </a:p>
      </dgm:t>
    </dgm:pt>
    <dgm:pt modelId="{247EB237-5721-475C-B937-3CD51D914B86}" type="sibTrans" cxnId="{4AB3350B-3FFB-43A9-A430-FB217A6DF0CD}">
      <dgm:prSet/>
      <dgm:spPr/>
      <dgm:t>
        <a:bodyPr/>
        <a:lstStyle/>
        <a:p>
          <a:endParaRPr lang="nb-NO"/>
        </a:p>
      </dgm:t>
    </dgm:pt>
    <dgm:pt modelId="{E6134DB3-0293-486F-82B0-B9D4CD3647F3}">
      <dgm:prSet phldrT="[Tekst]"/>
      <dgm:spPr/>
      <dgm:t>
        <a:bodyPr/>
        <a:lstStyle/>
        <a:p>
          <a:r>
            <a:rPr lang="nb-NO" dirty="0"/>
            <a:t>Skolehelse-tjenesten</a:t>
          </a:r>
        </a:p>
      </dgm:t>
    </dgm:pt>
    <dgm:pt modelId="{6B38DA77-4D9C-4646-B994-E811B6F65AE9}" type="parTrans" cxnId="{6FE30A38-A414-49F1-B874-BEB896D22297}">
      <dgm:prSet/>
      <dgm:spPr/>
      <dgm:t>
        <a:bodyPr/>
        <a:lstStyle/>
        <a:p>
          <a:endParaRPr lang="nb-NO"/>
        </a:p>
      </dgm:t>
    </dgm:pt>
    <dgm:pt modelId="{596677A5-6E67-4431-890D-D25C61AEC754}" type="sibTrans" cxnId="{6FE30A38-A414-49F1-B874-BEB896D22297}">
      <dgm:prSet/>
      <dgm:spPr/>
      <dgm:t>
        <a:bodyPr/>
        <a:lstStyle/>
        <a:p>
          <a:endParaRPr lang="nb-NO"/>
        </a:p>
      </dgm:t>
    </dgm:pt>
    <dgm:pt modelId="{B74DEA7A-A939-4D8B-B0BA-A12A8EDA20F5}">
      <dgm:prSet phldrT="[Tekst]"/>
      <dgm:spPr/>
      <dgm:t>
        <a:bodyPr/>
        <a:lstStyle/>
        <a:p>
          <a:r>
            <a:rPr lang="nb-NO" dirty="0"/>
            <a:t>Minoritets-rådgiver</a:t>
          </a:r>
        </a:p>
      </dgm:t>
    </dgm:pt>
    <dgm:pt modelId="{70886EFD-E20B-4F00-AB7C-91FE306DD78D}" type="parTrans" cxnId="{69E203C6-CC69-481A-938C-A2B7CE9DC90A}">
      <dgm:prSet/>
      <dgm:spPr/>
      <dgm:t>
        <a:bodyPr/>
        <a:lstStyle/>
        <a:p>
          <a:endParaRPr lang="nb-NO"/>
        </a:p>
      </dgm:t>
    </dgm:pt>
    <dgm:pt modelId="{83AFF00A-E378-4B5E-ADC3-F692B09634BB}" type="sibTrans" cxnId="{69E203C6-CC69-481A-938C-A2B7CE9DC90A}">
      <dgm:prSet/>
      <dgm:spPr/>
      <dgm:t>
        <a:bodyPr/>
        <a:lstStyle/>
        <a:p>
          <a:endParaRPr lang="nb-NO"/>
        </a:p>
      </dgm:t>
    </dgm:pt>
    <dgm:pt modelId="{081C75F4-DB0E-4384-B625-56F158E09489}">
      <dgm:prSet phldrT="[Tekst]"/>
      <dgm:spPr/>
      <dgm:t>
        <a:bodyPr/>
        <a:lstStyle/>
        <a:p>
          <a:r>
            <a:rPr lang="nb-NO" dirty="0"/>
            <a:t>Spes.ped/ elevveiledere </a:t>
          </a:r>
        </a:p>
      </dgm:t>
    </dgm:pt>
    <dgm:pt modelId="{F2691AEA-D351-4A5F-B513-0D55BBAF1EDE}" type="parTrans" cxnId="{98226DB1-3586-44DE-8FF0-CB6479FBA4A6}">
      <dgm:prSet/>
      <dgm:spPr/>
      <dgm:t>
        <a:bodyPr/>
        <a:lstStyle/>
        <a:p>
          <a:endParaRPr lang="nb-NO"/>
        </a:p>
      </dgm:t>
    </dgm:pt>
    <dgm:pt modelId="{B5FBDD7D-B36C-4D46-9725-28D9B1EDFE04}" type="sibTrans" cxnId="{98226DB1-3586-44DE-8FF0-CB6479FBA4A6}">
      <dgm:prSet/>
      <dgm:spPr/>
      <dgm:t>
        <a:bodyPr/>
        <a:lstStyle/>
        <a:p>
          <a:endParaRPr lang="nb-NO"/>
        </a:p>
      </dgm:t>
    </dgm:pt>
    <dgm:pt modelId="{9918EB68-F1D1-43B9-AC0A-4B9976848F3F}">
      <dgm:prSet phldrT="[Tekst]"/>
      <dgm:spPr/>
      <dgm:t>
        <a:bodyPr/>
        <a:lstStyle/>
        <a:p>
          <a:r>
            <a:rPr lang="nb-NO" dirty="0"/>
            <a:t>Klar-</a:t>
          </a:r>
          <a:r>
            <a:rPr lang="nb-NO" dirty="0" err="1"/>
            <a:t>ferdigRO</a:t>
          </a:r>
          <a:endParaRPr lang="nb-NO" dirty="0"/>
        </a:p>
      </dgm:t>
    </dgm:pt>
    <dgm:pt modelId="{205BBCF6-E287-48E8-8505-F5D2D35F4C6C}" type="parTrans" cxnId="{F33FF3D9-D8B6-40FE-A568-8946CB0FBE1E}">
      <dgm:prSet/>
      <dgm:spPr/>
      <dgm:t>
        <a:bodyPr/>
        <a:lstStyle/>
        <a:p>
          <a:endParaRPr lang="nb-NO"/>
        </a:p>
      </dgm:t>
    </dgm:pt>
    <dgm:pt modelId="{3FE2F3EB-2697-4508-AA56-29EBB05B9A8A}" type="sibTrans" cxnId="{F33FF3D9-D8B6-40FE-A568-8946CB0FBE1E}">
      <dgm:prSet/>
      <dgm:spPr/>
      <dgm:t>
        <a:bodyPr/>
        <a:lstStyle/>
        <a:p>
          <a:endParaRPr lang="nb-NO"/>
        </a:p>
      </dgm:t>
    </dgm:pt>
    <dgm:pt modelId="{621982BD-35BF-4383-B25A-B9CBD436AAE0}">
      <dgm:prSet phldrT="[Tekst]"/>
      <dgm:spPr/>
      <dgm:t>
        <a:bodyPr/>
        <a:lstStyle/>
        <a:p>
          <a:r>
            <a:rPr lang="nb-NO" dirty="0"/>
            <a:t>PPOT</a:t>
          </a:r>
        </a:p>
      </dgm:t>
    </dgm:pt>
    <dgm:pt modelId="{C0E0B5E7-F837-427C-A5B0-B8FD714E8137}" type="parTrans" cxnId="{8EC48883-DF84-420F-BE17-A3721479D124}">
      <dgm:prSet/>
      <dgm:spPr/>
      <dgm:t>
        <a:bodyPr/>
        <a:lstStyle/>
        <a:p>
          <a:endParaRPr lang="nb-NO"/>
        </a:p>
      </dgm:t>
    </dgm:pt>
    <dgm:pt modelId="{9F511FC1-F93A-4E02-808D-903D4C4B229C}" type="sibTrans" cxnId="{8EC48883-DF84-420F-BE17-A3721479D124}">
      <dgm:prSet/>
      <dgm:spPr/>
      <dgm:t>
        <a:bodyPr/>
        <a:lstStyle/>
        <a:p>
          <a:endParaRPr lang="nb-NO"/>
        </a:p>
      </dgm:t>
    </dgm:pt>
    <dgm:pt modelId="{E3C223B1-C92E-4F55-A158-BE663D4CB9F6}">
      <dgm:prSet phldrT="[Tekst]"/>
      <dgm:spPr/>
      <dgm:t>
        <a:bodyPr/>
        <a:lstStyle/>
        <a:p>
          <a:r>
            <a:rPr lang="nb-NO" dirty="0"/>
            <a:t>Rådgivere</a:t>
          </a:r>
        </a:p>
      </dgm:t>
    </dgm:pt>
    <dgm:pt modelId="{1F818BF6-5A34-43C9-900A-10921E81B294}" type="parTrans" cxnId="{B97EE316-33B7-431C-A2C7-AE3438B5724A}">
      <dgm:prSet/>
      <dgm:spPr/>
      <dgm:t>
        <a:bodyPr/>
        <a:lstStyle/>
        <a:p>
          <a:endParaRPr lang="nb-NO"/>
        </a:p>
      </dgm:t>
    </dgm:pt>
    <dgm:pt modelId="{83ADDB94-496F-4B53-98F6-99825C1A0CAB}" type="sibTrans" cxnId="{B97EE316-33B7-431C-A2C7-AE3438B5724A}">
      <dgm:prSet/>
      <dgm:spPr/>
      <dgm:t>
        <a:bodyPr/>
        <a:lstStyle/>
        <a:p>
          <a:endParaRPr lang="nb-NO"/>
        </a:p>
      </dgm:t>
    </dgm:pt>
    <dgm:pt modelId="{2999A8A4-6B77-49EF-9B05-6055B940B0AB}" type="pres">
      <dgm:prSet presAssocID="{FC51ADAE-ACC2-4473-9C21-0E61938604AE}" presName="cycle" presStyleCnt="0">
        <dgm:presLayoutVars>
          <dgm:dir/>
          <dgm:resizeHandles val="exact"/>
        </dgm:presLayoutVars>
      </dgm:prSet>
      <dgm:spPr/>
    </dgm:pt>
    <dgm:pt modelId="{8FE067E6-1BDE-4207-88A1-AC35E5B4B180}" type="pres">
      <dgm:prSet presAssocID="{1524DE43-66FA-46C7-9480-68F71A50A9E2}" presName="node" presStyleLbl="node1" presStyleIdx="0" presStyleCnt="7">
        <dgm:presLayoutVars>
          <dgm:bulletEnabled val="1"/>
        </dgm:presLayoutVars>
      </dgm:prSet>
      <dgm:spPr/>
    </dgm:pt>
    <dgm:pt modelId="{2BE35B41-D880-4F6D-A654-D194DE57590E}" type="pres">
      <dgm:prSet presAssocID="{1524DE43-66FA-46C7-9480-68F71A50A9E2}" presName="spNode" presStyleCnt="0"/>
      <dgm:spPr/>
    </dgm:pt>
    <dgm:pt modelId="{7F46A516-C612-4F18-A13F-017B12060E2C}" type="pres">
      <dgm:prSet presAssocID="{247EB237-5721-475C-B937-3CD51D914B86}" presName="sibTrans" presStyleLbl="sibTrans1D1" presStyleIdx="0" presStyleCnt="7"/>
      <dgm:spPr/>
    </dgm:pt>
    <dgm:pt modelId="{F42FC2E9-0610-49AE-9D75-2BDADB44C5A8}" type="pres">
      <dgm:prSet presAssocID="{E6134DB3-0293-486F-82B0-B9D4CD3647F3}" presName="node" presStyleLbl="node1" presStyleIdx="1" presStyleCnt="7">
        <dgm:presLayoutVars>
          <dgm:bulletEnabled val="1"/>
        </dgm:presLayoutVars>
      </dgm:prSet>
      <dgm:spPr/>
    </dgm:pt>
    <dgm:pt modelId="{BE686029-4A79-4A06-A1BB-01806B13DE68}" type="pres">
      <dgm:prSet presAssocID="{E6134DB3-0293-486F-82B0-B9D4CD3647F3}" presName="spNode" presStyleCnt="0"/>
      <dgm:spPr/>
    </dgm:pt>
    <dgm:pt modelId="{30916846-F6EC-4E52-9415-A39246192392}" type="pres">
      <dgm:prSet presAssocID="{596677A5-6E67-4431-890D-D25C61AEC754}" presName="sibTrans" presStyleLbl="sibTrans1D1" presStyleIdx="1" presStyleCnt="7"/>
      <dgm:spPr/>
    </dgm:pt>
    <dgm:pt modelId="{687A3313-13EA-484B-834F-92BC302C17EA}" type="pres">
      <dgm:prSet presAssocID="{B74DEA7A-A939-4D8B-B0BA-A12A8EDA20F5}" presName="node" presStyleLbl="node1" presStyleIdx="2" presStyleCnt="7">
        <dgm:presLayoutVars>
          <dgm:bulletEnabled val="1"/>
        </dgm:presLayoutVars>
      </dgm:prSet>
      <dgm:spPr/>
    </dgm:pt>
    <dgm:pt modelId="{68157D94-BB81-4B68-AC46-F9D391DA5DFB}" type="pres">
      <dgm:prSet presAssocID="{B74DEA7A-A939-4D8B-B0BA-A12A8EDA20F5}" presName="spNode" presStyleCnt="0"/>
      <dgm:spPr/>
    </dgm:pt>
    <dgm:pt modelId="{C1E71A64-A53A-4765-A1FA-83789FC5C0DB}" type="pres">
      <dgm:prSet presAssocID="{83AFF00A-E378-4B5E-ADC3-F692B09634BB}" presName="sibTrans" presStyleLbl="sibTrans1D1" presStyleIdx="2" presStyleCnt="7"/>
      <dgm:spPr/>
    </dgm:pt>
    <dgm:pt modelId="{B3FB0D4F-BB05-497E-A9F9-7F29A1B8FDF4}" type="pres">
      <dgm:prSet presAssocID="{081C75F4-DB0E-4384-B625-56F158E09489}" presName="node" presStyleLbl="node1" presStyleIdx="3" presStyleCnt="7">
        <dgm:presLayoutVars>
          <dgm:bulletEnabled val="1"/>
        </dgm:presLayoutVars>
      </dgm:prSet>
      <dgm:spPr/>
    </dgm:pt>
    <dgm:pt modelId="{3F77AB0E-90B4-493C-80C7-CD43534BB7F2}" type="pres">
      <dgm:prSet presAssocID="{081C75F4-DB0E-4384-B625-56F158E09489}" presName="spNode" presStyleCnt="0"/>
      <dgm:spPr/>
    </dgm:pt>
    <dgm:pt modelId="{433E5971-616D-409F-ACCA-8FFA43C2B3F5}" type="pres">
      <dgm:prSet presAssocID="{B5FBDD7D-B36C-4D46-9725-28D9B1EDFE04}" presName="sibTrans" presStyleLbl="sibTrans1D1" presStyleIdx="3" presStyleCnt="7"/>
      <dgm:spPr/>
    </dgm:pt>
    <dgm:pt modelId="{DEF2E0ED-5CA0-46E7-A7E3-941D9ED98A21}" type="pres">
      <dgm:prSet presAssocID="{621982BD-35BF-4383-B25A-B9CBD436AAE0}" presName="node" presStyleLbl="node1" presStyleIdx="4" presStyleCnt="7">
        <dgm:presLayoutVars>
          <dgm:bulletEnabled val="1"/>
        </dgm:presLayoutVars>
      </dgm:prSet>
      <dgm:spPr/>
    </dgm:pt>
    <dgm:pt modelId="{922190C4-7F9A-434F-B05F-F08805755462}" type="pres">
      <dgm:prSet presAssocID="{621982BD-35BF-4383-B25A-B9CBD436AAE0}" presName="spNode" presStyleCnt="0"/>
      <dgm:spPr/>
    </dgm:pt>
    <dgm:pt modelId="{47AC4233-6B41-4DB1-B76A-57E36175651B}" type="pres">
      <dgm:prSet presAssocID="{9F511FC1-F93A-4E02-808D-903D4C4B229C}" presName="sibTrans" presStyleLbl="sibTrans1D1" presStyleIdx="4" presStyleCnt="7"/>
      <dgm:spPr/>
    </dgm:pt>
    <dgm:pt modelId="{2B94C842-3098-49B9-96B5-B29461A3AAED}" type="pres">
      <dgm:prSet presAssocID="{E3C223B1-C92E-4F55-A158-BE663D4CB9F6}" presName="node" presStyleLbl="node1" presStyleIdx="5" presStyleCnt="7">
        <dgm:presLayoutVars>
          <dgm:bulletEnabled val="1"/>
        </dgm:presLayoutVars>
      </dgm:prSet>
      <dgm:spPr/>
    </dgm:pt>
    <dgm:pt modelId="{1853EA7A-E55F-42F1-B6C9-79152FEA2443}" type="pres">
      <dgm:prSet presAssocID="{E3C223B1-C92E-4F55-A158-BE663D4CB9F6}" presName="spNode" presStyleCnt="0"/>
      <dgm:spPr/>
    </dgm:pt>
    <dgm:pt modelId="{2211ADF0-61D2-4D86-9D58-630A8055F050}" type="pres">
      <dgm:prSet presAssocID="{83ADDB94-496F-4B53-98F6-99825C1A0CAB}" presName="sibTrans" presStyleLbl="sibTrans1D1" presStyleIdx="5" presStyleCnt="7"/>
      <dgm:spPr/>
    </dgm:pt>
    <dgm:pt modelId="{F30D2D6C-47FD-4072-A683-1B848FEE8F30}" type="pres">
      <dgm:prSet presAssocID="{9918EB68-F1D1-43B9-AC0A-4B9976848F3F}" presName="node" presStyleLbl="node1" presStyleIdx="6" presStyleCnt="7">
        <dgm:presLayoutVars>
          <dgm:bulletEnabled val="1"/>
        </dgm:presLayoutVars>
      </dgm:prSet>
      <dgm:spPr/>
    </dgm:pt>
    <dgm:pt modelId="{3BA2E41A-42D8-47A7-BCC6-BCF716FB91C6}" type="pres">
      <dgm:prSet presAssocID="{9918EB68-F1D1-43B9-AC0A-4B9976848F3F}" presName="spNode" presStyleCnt="0"/>
      <dgm:spPr/>
    </dgm:pt>
    <dgm:pt modelId="{8C1609FF-7BAB-4FBE-A20B-5717D84230C3}" type="pres">
      <dgm:prSet presAssocID="{3FE2F3EB-2697-4508-AA56-29EBB05B9A8A}" presName="sibTrans" presStyleLbl="sibTrans1D1" presStyleIdx="6" presStyleCnt="7"/>
      <dgm:spPr/>
    </dgm:pt>
  </dgm:ptLst>
  <dgm:cxnLst>
    <dgm:cxn modelId="{8E3EA707-DEBD-434A-B3AD-83B81712B121}" type="presOf" srcId="{081C75F4-DB0E-4384-B625-56F158E09489}" destId="{B3FB0D4F-BB05-497E-A9F9-7F29A1B8FDF4}" srcOrd="0" destOrd="0" presId="urn:microsoft.com/office/officeart/2005/8/layout/cycle6"/>
    <dgm:cxn modelId="{4AB3350B-3FFB-43A9-A430-FB217A6DF0CD}" srcId="{FC51ADAE-ACC2-4473-9C21-0E61938604AE}" destId="{1524DE43-66FA-46C7-9480-68F71A50A9E2}" srcOrd="0" destOrd="0" parTransId="{514BF977-5DF2-4286-8132-558A2C630CC2}" sibTransId="{247EB237-5721-475C-B937-3CD51D914B86}"/>
    <dgm:cxn modelId="{A8442D11-E244-420E-8406-EB03EFE19EE6}" type="presOf" srcId="{1524DE43-66FA-46C7-9480-68F71A50A9E2}" destId="{8FE067E6-1BDE-4207-88A1-AC35E5B4B180}" srcOrd="0" destOrd="0" presId="urn:microsoft.com/office/officeart/2005/8/layout/cycle6"/>
    <dgm:cxn modelId="{B97EE316-33B7-431C-A2C7-AE3438B5724A}" srcId="{FC51ADAE-ACC2-4473-9C21-0E61938604AE}" destId="{E3C223B1-C92E-4F55-A158-BE663D4CB9F6}" srcOrd="5" destOrd="0" parTransId="{1F818BF6-5A34-43C9-900A-10921E81B294}" sibTransId="{83ADDB94-496F-4B53-98F6-99825C1A0CAB}"/>
    <dgm:cxn modelId="{A4CEBC28-A9FF-465E-90F1-11D69C0829CB}" type="presOf" srcId="{B5FBDD7D-B36C-4D46-9725-28D9B1EDFE04}" destId="{433E5971-616D-409F-ACCA-8FFA43C2B3F5}" srcOrd="0" destOrd="0" presId="urn:microsoft.com/office/officeart/2005/8/layout/cycle6"/>
    <dgm:cxn modelId="{6FE30A38-A414-49F1-B874-BEB896D22297}" srcId="{FC51ADAE-ACC2-4473-9C21-0E61938604AE}" destId="{E6134DB3-0293-486F-82B0-B9D4CD3647F3}" srcOrd="1" destOrd="0" parTransId="{6B38DA77-4D9C-4646-B994-E811B6F65AE9}" sibTransId="{596677A5-6E67-4431-890D-D25C61AEC754}"/>
    <dgm:cxn modelId="{5BAF983F-57AC-4A95-8C37-4B04D7B59815}" type="presOf" srcId="{247EB237-5721-475C-B937-3CD51D914B86}" destId="{7F46A516-C612-4F18-A13F-017B12060E2C}" srcOrd="0" destOrd="0" presId="urn:microsoft.com/office/officeart/2005/8/layout/cycle6"/>
    <dgm:cxn modelId="{D8BE7A5E-61BE-4676-AA25-AEE22E8D550C}" type="presOf" srcId="{9F511FC1-F93A-4E02-808D-903D4C4B229C}" destId="{47AC4233-6B41-4DB1-B76A-57E36175651B}" srcOrd="0" destOrd="0" presId="urn:microsoft.com/office/officeart/2005/8/layout/cycle6"/>
    <dgm:cxn modelId="{73581882-FEA0-4451-82AA-EC858B44B213}" type="presOf" srcId="{621982BD-35BF-4383-B25A-B9CBD436AAE0}" destId="{DEF2E0ED-5CA0-46E7-A7E3-941D9ED98A21}" srcOrd="0" destOrd="0" presId="urn:microsoft.com/office/officeart/2005/8/layout/cycle6"/>
    <dgm:cxn modelId="{8EC48883-DF84-420F-BE17-A3721479D124}" srcId="{FC51ADAE-ACC2-4473-9C21-0E61938604AE}" destId="{621982BD-35BF-4383-B25A-B9CBD436AAE0}" srcOrd="4" destOrd="0" parTransId="{C0E0B5E7-F837-427C-A5B0-B8FD714E8137}" sibTransId="{9F511FC1-F93A-4E02-808D-903D4C4B229C}"/>
    <dgm:cxn modelId="{96CD9D95-0BEF-4FCA-9337-86FD2C2F217C}" type="presOf" srcId="{3FE2F3EB-2697-4508-AA56-29EBB05B9A8A}" destId="{8C1609FF-7BAB-4FBE-A20B-5717D84230C3}" srcOrd="0" destOrd="0" presId="urn:microsoft.com/office/officeart/2005/8/layout/cycle6"/>
    <dgm:cxn modelId="{F7B44697-D1BF-4226-9FAE-90C9C532AB5A}" type="presOf" srcId="{FC51ADAE-ACC2-4473-9C21-0E61938604AE}" destId="{2999A8A4-6B77-49EF-9B05-6055B940B0AB}" srcOrd="0" destOrd="0" presId="urn:microsoft.com/office/officeart/2005/8/layout/cycle6"/>
    <dgm:cxn modelId="{CAF00B98-7144-4B7D-984A-BE49AA859109}" type="presOf" srcId="{E3C223B1-C92E-4F55-A158-BE663D4CB9F6}" destId="{2B94C842-3098-49B9-96B5-B29461A3AAED}" srcOrd="0" destOrd="0" presId="urn:microsoft.com/office/officeart/2005/8/layout/cycle6"/>
    <dgm:cxn modelId="{98226DB1-3586-44DE-8FF0-CB6479FBA4A6}" srcId="{FC51ADAE-ACC2-4473-9C21-0E61938604AE}" destId="{081C75F4-DB0E-4384-B625-56F158E09489}" srcOrd="3" destOrd="0" parTransId="{F2691AEA-D351-4A5F-B513-0D55BBAF1EDE}" sibTransId="{B5FBDD7D-B36C-4D46-9725-28D9B1EDFE04}"/>
    <dgm:cxn modelId="{69E203C6-CC69-481A-938C-A2B7CE9DC90A}" srcId="{FC51ADAE-ACC2-4473-9C21-0E61938604AE}" destId="{B74DEA7A-A939-4D8B-B0BA-A12A8EDA20F5}" srcOrd="2" destOrd="0" parTransId="{70886EFD-E20B-4F00-AB7C-91FE306DD78D}" sibTransId="{83AFF00A-E378-4B5E-ADC3-F692B09634BB}"/>
    <dgm:cxn modelId="{F33FF3D9-D8B6-40FE-A568-8946CB0FBE1E}" srcId="{FC51ADAE-ACC2-4473-9C21-0E61938604AE}" destId="{9918EB68-F1D1-43B9-AC0A-4B9976848F3F}" srcOrd="6" destOrd="0" parTransId="{205BBCF6-E287-48E8-8505-F5D2D35F4C6C}" sibTransId="{3FE2F3EB-2697-4508-AA56-29EBB05B9A8A}"/>
    <dgm:cxn modelId="{055C90DD-0796-4904-8F8B-378F392995F8}" type="presOf" srcId="{83ADDB94-496F-4B53-98F6-99825C1A0CAB}" destId="{2211ADF0-61D2-4D86-9D58-630A8055F050}" srcOrd="0" destOrd="0" presId="urn:microsoft.com/office/officeart/2005/8/layout/cycle6"/>
    <dgm:cxn modelId="{08AC51E2-DDCC-49E7-92A6-579CCD609FC5}" type="presOf" srcId="{9918EB68-F1D1-43B9-AC0A-4B9976848F3F}" destId="{F30D2D6C-47FD-4072-A683-1B848FEE8F30}" srcOrd="0" destOrd="0" presId="urn:microsoft.com/office/officeart/2005/8/layout/cycle6"/>
    <dgm:cxn modelId="{2D8D09E8-7522-4C29-845F-9BDACB7A9277}" type="presOf" srcId="{B74DEA7A-A939-4D8B-B0BA-A12A8EDA20F5}" destId="{687A3313-13EA-484B-834F-92BC302C17EA}" srcOrd="0" destOrd="0" presId="urn:microsoft.com/office/officeart/2005/8/layout/cycle6"/>
    <dgm:cxn modelId="{B42301F0-63E3-4EAE-A4C8-7D88B1C3ABDF}" type="presOf" srcId="{83AFF00A-E378-4B5E-ADC3-F692B09634BB}" destId="{C1E71A64-A53A-4765-A1FA-83789FC5C0DB}" srcOrd="0" destOrd="0" presId="urn:microsoft.com/office/officeart/2005/8/layout/cycle6"/>
    <dgm:cxn modelId="{8C01A7FA-4C70-404D-9843-79959F1E9F45}" type="presOf" srcId="{596677A5-6E67-4431-890D-D25C61AEC754}" destId="{30916846-F6EC-4E52-9415-A39246192392}" srcOrd="0" destOrd="0" presId="urn:microsoft.com/office/officeart/2005/8/layout/cycle6"/>
    <dgm:cxn modelId="{0F458BFC-66E9-4175-B76C-091D328D40CE}" type="presOf" srcId="{E6134DB3-0293-486F-82B0-B9D4CD3647F3}" destId="{F42FC2E9-0610-49AE-9D75-2BDADB44C5A8}" srcOrd="0" destOrd="0" presId="urn:microsoft.com/office/officeart/2005/8/layout/cycle6"/>
    <dgm:cxn modelId="{ACC5310A-560A-4CFD-A1F3-87125417FB6A}" type="presParOf" srcId="{2999A8A4-6B77-49EF-9B05-6055B940B0AB}" destId="{8FE067E6-1BDE-4207-88A1-AC35E5B4B180}" srcOrd="0" destOrd="0" presId="urn:microsoft.com/office/officeart/2005/8/layout/cycle6"/>
    <dgm:cxn modelId="{9042DA63-B081-4D18-91D4-E71F0CF7B293}" type="presParOf" srcId="{2999A8A4-6B77-49EF-9B05-6055B940B0AB}" destId="{2BE35B41-D880-4F6D-A654-D194DE57590E}" srcOrd="1" destOrd="0" presId="urn:microsoft.com/office/officeart/2005/8/layout/cycle6"/>
    <dgm:cxn modelId="{07D850B3-0062-4846-A6B5-5978FD1B2F2B}" type="presParOf" srcId="{2999A8A4-6B77-49EF-9B05-6055B940B0AB}" destId="{7F46A516-C612-4F18-A13F-017B12060E2C}" srcOrd="2" destOrd="0" presId="urn:microsoft.com/office/officeart/2005/8/layout/cycle6"/>
    <dgm:cxn modelId="{830D868C-1E7E-4CFD-BEAA-349F20E9F937}" type="presParOf" srcId="{2999A8A4-6B77-49EF-9B05-6055B940B0AB}" destId="{F42FC2E9-0610-49AE-9D75-2BDADB44C5A8}" srcOrd="3" destOrd="0" presId="urn:microsoft.com/office/officeart/2005/8/layout/cycle6"/>
    <dgm:cxn modelId="{25040879-7C2B-4B69-B31D-B35AD272473F}" type="presParOf" srcId="{2999A8A4-6B77-49EF-9B05-6055B940B0AB}" destId="{BE686029-4A79-4A06-A1BB-01806B13DE68}" srcOrd="4" destOrd="0" presId="urn:microsoft.com/office/officeart/2005/8/layout/cycle6"/>
    <dgm:cxn modelId="{069DB70B-4A0A-4B6E-A421-76C18691DD1B}" type="presParOf" srcId="{2999A8A4-6B77-49EF-9B05-6055B940B0AB}" destId="{30916846-F6EC-4E52-9415-A39246192392}" srcOrd="5" destOrd="0" presId="urn:microsoft.com/office/officeart/2005/8/layout/cycle6"/>
    <dgm:cxn modelId="{A048A210-A410-4468-B043-BE519CAB47A5}" type="presParOf" srcId="{2999A8A4-6B77-49EF-9B05-6055B940B0AB}" destId="{687A3313-13EA-484B-834F-92BC302C17EA}" srcOrd="6" destOrd="0" presId="urn:microsoft.com/office/officeart/2005/8/layout/cycle6"/>
    <dgm:cxn modelId="{E0FDD846-0472-4503-A7FD-93184CAC5687}" type="presParOf" srcId="{2999A8A4-6B77-49EF-9B05-6055B940B0AB}" destId="{68157D94-BB81-4B68-AC46-F9D391DA5DFB}" srcOrd="7" destOrd="0" presId="urn:microsoft.com/office/officeart/2005/8/layout/cycle6"/>
    <dgm:cxn modelId="{6B77E66C-6C51-41DC-9870-3ECC62F7EE8E}" type="presParOf" srcId="{2999A8A4-6B77-49EF-9B05-6055B940B0AB}" destId="{C1E71A64-A53A-4765-A1FA-83789FC5C0DB}" srcOrd="8" destOrd="0" presId="urn:microsoft.com/office/officeart/2005/8/layout/cycle6"/>
    <dgm:cxn modelId="{7DD21900-D7EF-4110-8979-D831D15C7CBD}" type="presParOf" srcId="{2999A8A4-6B77-49EF-9B05-6055B940B0AB}" destId="{B3FB0D4F-BB05-497E-A9F9-7F29A1B8FDF4}" srcOrd="9" destOrd="0" presId="urn:microsoft.com/office/officeart/2005/8/layout/cycle6"/>
    <dgm:cxn modelId="{DDD8BB32-C519-4B4D-A80E-246406517E52}" type="presParOf" srcId="{2999A8A4-6B77-49EF-9B05-6055B940B0AB}" destId="{3F77AB0E-90B4-493C-80C7-CD43534BB7F2}" srcOrd="10" destOrd="0" presId="urn:microsoft.com/office/officeart/2005/8/layout/cycle6"/>
    <dgm:cxn modelId="{D35FA6B2-F402-4F58-B9F4-6578073904F6}" type="presParOf" srcId="{2999A8A4-6B77-49EF-9B05-6055B940B0AB}" destId="{433E5971-616D-409F-ACCA-8FFA43C2B3F5}" srcOrd="11" destOrd="0" presId="urn:microsoft.com/office/officeart/2005/8/layout/cycle6"/>
    <dgm:cxn modelId="{9F76FD81-DBF5-444C-B068-0C7C8F67ED46}" type="presParOf" srcId="{2999A8A4-6B77-49EF-9B05-6055B940B0AB}" destId="{DEF2E0ED-5CA0-46E7-A7E3-941D9ED98A21}" srcOrd="12" destOrd="0" presId="urn:microsoft.com/office/officeart/2005/8/layout/cycle6"/>
    <dgm:cxn modelId="{EECBA968-4C7F-4095-80D7-E08E24A2A259}" type="presParOf" srcId="{2999A8A4-6B77-49EF-9B05-6055B940B0AB}" destId="{922190C4-7F9A-434F-B05F-F08805755462}" srcOrd="13" destOrd="0" presId="urn:microsoft.com/office/officeart/2005/8/layout/cycle6"/>
    <dgm:cxn modelId="{9C8291E2-D75D-460E-9D7E-B701235CA75E}" type="presParOf" srcId="{2999A8A4-6B77-49EF-9B05-6055B940B0AB}" destId="{47AC4233-6B41-4DB1-B76A-57E36175651B}" srcOrd="14" destOrd="0" presId="urn:microsoft.com/office/officeart/2005/8/layout/cycle6"/>
    <dgm:cxn modelId="{1495D222-EC52-4F5B-AF8F-025CA37F6521}" type="presParOf" srcId="{2999A8A4-6B77-49EF-9B05-6055B940B0AB}" destId="{2B94C842-3098-49B9-96B5-B29461A3AAED}" srcOrd="15" destOrd="0" presId="urn:microsoft.com/office/officeart/2005/8/layout/cycle6"/>
    <dgm:cxn modelId="{1EEAF2E4-7D46-4685-9F59-ACA89A23C27B}" type="presParOf" srcId="{2999A8A4-6B77-49EF-9B05-6055B940B0AB}" destId="{1853EA7A-E55F-42F1-B6C9-79152FEA2443}" srcOrd="16" destOrd="0" presId="urn:microsoft.com/office/officeart/2005/8/layout/cycle6"/>
    <dgm:cxn modelId="{6DE0D733-B41A-4350-97DE-6BF8627D3A07}" type="presParOf" srcId="{2999A8A4-6B77-49EF-9B05-6055B940B0AB}" destId="{2211ADF0-61D2-4D86-9D58-630A8055F050}" srcOrd="17" destOrd="0" presId="urn:microsoft.com/office/officeart/2005/8/layout/cycle6"/>
    <dgm:cxn modelId="{26FBECF6-A9B7-4799-8D23-8B601A475024}" type="presParOf" srcId="{2999A8A4-6B77-49EF-9B05-6055B940B0AB}" destId="{F30D2D6C-47FD-4072-A683-1B848FEE8F30}" srcOrd="18" destOrd="0" presId="urn:microsoft.com/office/officeart/2005/8/layout/cycle6"/>
    <dgm:cxn modelId="{9998ECEF-01B6-4A61-AC9F-858DE4A70DA1}" type="presParOf" srcId="{2999A8A4-6B77-49EF-9B05-6055B940B0AB}" destId="{3BA2E41A-42D8-47A7-BCC6-BCF716FB91C6}" srcOrd="19" destOrd="0" presId="urn:microsoft.com/office/officeart/2005/8/layout/cycle6"/>
    <dgm:cxn modelId="{B87EDD7A-4D40-4C23-9593-026DDD2A3300}" type="presParOf" srcId="{2999A8A4-6B77-49EF-9B05-6055B940B0AB}" destId="{8C1609FF-7BAB-4FBE-A20B-5717D84230C3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85FDB-6F18-4F8B-8610-F95DDDBF9C57}">
      <dsp:nvSpPr>
        <dsp:cNvPr id="0" name=""/>
        <dsp:cNvSpPr/>
      </dsp:nvSpPr>
      <dsp:spPr>
        <a:xfrm>
          <a:off x="910744" y="505"/>
          <a:ext cx="2888195" cy="17329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Youth (16-19 years) 1600 students</a:t>
          </a:r>
          <a:endParaRPr lang="en-US" sz="3500" kern="1200"/>
        </a:p>
      </dsp:txBody>
      <dsp:txXfrm>
        <a:off x="910744" y="505"/>
        <a:ext cx="2888195" cy="1732917"/>
      </dsp:txXfrm>
    </dsp:sp>
    <dsp:sp modelId="{528C84EF-0689-4DEF-A8DB-E45A8AB7FC6E}">
      <dsp:nvSpPr>
        <dsp:cNvPr id="0" name=""/>
        <dsp:cNvSpPr/>
      </dsp:nvSpPr>
      <dsp:spPr>
        <a:xfrm>
          <a:off x="4087759" y="505"/>
          <a:ext cx="2888195" cy="17329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Adults: about 500 students</a:t>
          </a:r>
          <a:endParaRPr lang="en-US" sz="3500" kern="1200"/>
        </a:p>
      </dsp:txBody>
      <dsp:txXfrm>
        <a:off x="4087759" y="505"/>
        <a:ext cx="2888195" cy="1732917"/>
      </dsp:txXfrm>
    </dsp:sp>
    <dsp:sp modelId="{519D2D05-5A1D-41AA-ABC4-56BCDCC32195}">
      <dsp:nvSpPr>
        <dsp:cNvPr id="0" name=""/>
        <dsp:cNvSpPr/>
      </dsp:nvSpPr>
      <dsp:spPr>
        <a:xfrm>
          <a:off x="910744" y="2022242"/>
          <a:ext cx="2888195" cy="17329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320 employees</a:t>
          </a:r>
          <a:endParaRPr lang="en-US" sz="3500" kern="1200"/>
        </a:p>
      </dsp:txBody>
      <dsp:txXfrm>
        <a:off x="910744" y="2022242"/>
        <a:ext cx="2888195" cy="1732917"/>
      </dsp:txXfrm>
    </dsp:sp>
    <dsp:sp modelId="{615F880F-B753-43A4-910F-05450023ABEE}">
      <dsp:nvSpPr>
        <dsp:cNvPr id="0" name=""/>
        <dsp:cNvSpPr/>
      </dsp:nvSpPr>
      <dsp:spPr>
        <a:xfrm>
          <a:off x="4087759" y="2022242"/>
          <a:ext cx="2888195" cy="17329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8 houses</a:t>
          </a:r>
          <a:br>
            <a:rPr lang="en-US" sz="3500" kern="1200" dirty="0"/>
          </a:br>
          <a:r>
            <a:rPr lang="en-US" sz="3500" kern="1200" dirty="0"/>
            <a:t>Large campus</a:t>
          </a:r>
        </a:p>
      </dsp:txBody>
      <dsp:txXfrm>
        <a:off x="4087759" y="2022242"/>
        <a:ext cx="2888195" cy="1732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4F598-7221-4ED6-ABA0-AA4587FD19DE}">
      <dsp:nvSpPr>
        <dsp:cNvPr id="0" name=""/>
        <dsp:cNvSpPr/>
      </dsp:nvSpPr>
      <dsp:spPr>
        <a:xfrm>
          <a:off x="341781" y="832637"/>
          <a:ext cx="1062615" cy="1062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5BB5D-8691-4058-8DA2-BF287DA814C2}">
      <dsp:nvSpPr>
        <dsp:cNvPr id="0" name=""/>
        <dsp:cNvSpPr/>
      </dsp:nvSpPr>
      <dsp:spPr>
        <a:xfrm>
          <a:off x="568240" y="1059096"/>
          <a:ext cx="609697" cy="6096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3FC6F-BB8C-4876-86CF-FDA216C0B7BD}">
      <dsp:nvSpPr>
        <dsp:cNvPr id="0" name=""/>
        <dsp:cNvSpPr/>
      </dsp:nvSpPr>
      <dsp:spPr>
        <a:xfrm>
          <a:off x="2092" y="222623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600" kern="1200"/>
            <a:t>School vision </a:t>
          </a:r>
          <a:endParaRPr lang="en-US" sz="1600" kern="1200"/>
        </a:p>
      </dsp:txBody>
      <dsp:txXfrm>
        <a:off x="2092" y="2226231"/>
        <a:ext cx="1741992" cy="696796"/>
      </dsp:txXfrm>
    </dsp:sp>
    <dsp:sp modelId="{3CEBCB14-06CF-4EA0-8038-267F314EA883}">
      <dsp:nvSpPr>
        <dsp:cNvPr id="0" name=""/>
        <dsp:cNvSpPr/>
      </dsp:nvSpPr>
      <dsp:spPr>
        <a:xfrm>
          <a:off x="2388621" y="832637"/>
          <a:ext cx="1062615" cy="1062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039FE-D810-4138-80FD-21867FFB1089}">
      <dsp:nvSpPr>
        <dsp:cNvPr id="0" name=""/>
        <dsp:cNvSpPr/>
      </dsp:nvSpPr>
      <dsp:spPr>
        <a:xfrm>
          <a:off x="2615080" y="1059096"/>
          <a:ext cx="609697" cy="6096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60463-D981-4F3F-9D48-5ED69C76D61E}">
      <dsp:nvSpPr>
        <dsp:cNvPr id="0" name=""/>
        <dsp:cNvSpPr/>
      </dsp:nvSpPr>
      <dsp:spPr>
        <a:xfrm>
          <a:off x="2048933" y="222623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600" kern="1200"/>
            <a:t>Pedagogical manifest </a:t>
          </a:r>
          <a:endParaRPr lang="en-US" sz="1600" kern="1200"/>
        </a:p>
      </dsp:txBody>
      <dsp:txXfrm>
        <a:off x="2048933" y="2226231"/>
        <a:ext cx="1741992" cy="696796"/>
      </dsp:txXfrm>
    </dsp:sp>
    <dsp:sp modelId="{1801E028-F59E-4315-B3F0-2F70541838D1}">
      <dsp:nvSpPr>
        <dsp:cNvPr id="0" name=""/>
        <dsp:cNvSpPr/>
      </dsp:nvSpPr>
      <dsp:spPr>
        <a:xfrm>
          <a:off x="4435462" y="832637"/>
          <a:ext cx="1062615" cy="1062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08A4F-4545-4DE8-8976-67BD26AB7658}">
      <dsp:nvSpPr>
        <dsp:cNvPr id="0" name=""/>
        <dsp:cNvSpPr/>
      </dsp:nvSpPr>
      <dsp:spPr>
        <a:xfrm>
          <a:off x="4661921" y="1059096"/>
          <a:ext cx="609697" cy="6096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0FFEF-5E03-4717-B8E5-E3C33E92168C}">
      <dsp:nvSpPr>
        <dsp:cNvPr id="0" name=""/>
        <dsp:cNvSpPr/>
      </dsp:nvSpPr>
      <dsp:spPr>
        <a:xfrm>
          <a:off x="4095774" y="222623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600" kern="1200"/>
            <a:t>Commitment and ethical responsibity</a:t>
          </a:r>
          <a:endParaRPr lang="en-US" sz="1600" kern="1200"/>
        </a:p>
      </dsp:txBody>
      <dsp:txXfrm>
        <a:off x="4095774" y="2226231"/>
        <a:ext cx="1741992" cy="696796"/>
      </dsp:txXfrm>
    </dsp:sp>
    <dsp:sp modelId="{CEE12E01-94F1-4327-8B13-029C1148225F}">
      <dsp:nvSpPr>
        <dsp:cNvPr id="0" name=""/>
        <dsp:cNvSpPr/>
      </dsp:nvSpPr>
      <dsp:spPr>
        <a:xfrm>
          <a:off x="6482303" y="832637"/>
          <a:ext cx="1062615" cy="1062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D23A2-59B0-4442-B955-D08F9069F305}">
      <dsp:nvSpPr>
        <dsp:cNvPr id="0" name=""/>
        <dsp:cNvSpPr/>
      </dsp:nvSpPr>
      <dsp:spPr>
        <a:xfrm>
          <a:off x="6708762" y="1059096"/>
          <a:ext cx="609697" cy="6096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6B830-4A5D-482A-95AF-9826FD8F724A}">
      <dsp:nvSpPr>
        <dsp:cNvPr id="0" name=""/>
        <dsp:cNvSpPr/>
      </dsp:nvSpPr>
      <dsp:spPr>
        <a:xfrm>
          <a:off x="6142615" y="2226231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600" kern="1200"/>
            <a:t>School leadership </a:t>
          </a:r>
          <a:endParaRPr lang="en-US" sz="1600" kern="1200"/>
        </a:p>
      </dsp:txBody>
      <dsp:txXfrm>
        <a:off x="6142615" y="2226231"/>
        <a:ext cx="1741992" cy="6967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067E6-1BDE-4207-88A1-AC35E5B4B180}">
      <dsp:nvSpPr>
        <dsp:cNvPr id="0" name=""/>
        <dsp:cNvSpPr/>
      </dsp:nvSpPr>
      <dsp:spPr>
        <a:xfrm>
          <a:off x="2562076" y="2060"/>
          <a:ext cx="971847" cy="631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Nav-veiledere</a:t>
          </a:r>
        </a:p>
      </dsp:txBody>
      <dsp:txXfrm>
        <a:off x="2592913" y="32897"/>
        <a:ext cx="910173" cy="570026"/>
      </dsp:txXfrm>
    </dsp:sp>
    <dsp:sp modelId="{7F46A516-C612-4F18-A13F-017B12060E2C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295744" y="68513"/>
              </a:moveTo>
              <a:arcTo wR="1803384" hR="1803384" stAng="17150643" swAng="125662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FC2E9-0610-49AE-9D75-2BDADB44C5A8}">
      <dsp:nvSpPr>
        <dsp:cNvPr id="0" name=""/>
        <dsp:cNvSpPr/>
      </dsp:nvSpPr>
      <dsp:spPr>
        <a:xfrm>
          <a:off x="3972018" y="681053"/>
          <a:ext cx="971847" cy="631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Skolehelse-tjenesten</a:t>
          </a:r>
        </a:p>
      </dsp:txBody>
      <dsp:txXfrm>
        <a:off x="4002855" y="711890"/>
        <a:ext cx="910173" cy="570026"/>
      </dsp:txXfrm>
    </dsp:sp>
    <dsp:sp modelId="{30916846-F6EC-4E52-9415-A39246192392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419433" y="1003021"/>
              </a:moveTo>
              <a:arcTo wR="1803384" hR="1803384" stAng="20019161" swAng="172635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A3313-13EA-484B-834F-92BC302C17EA}">
      <dsp:nvSpPr>
        <dsp:cNvPr id="0" name=""/>
        <dsp:cNvSpPr/>
      </dsp:nvSpPr>
      <dsp:spPr>
        <a:xfrm>
          <a:off x="4320245" y="2206735"/>
          <a:ext cx="971847" cy="631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Minoritets-rådgiver</a:t>
          </a:r>
        </a:p>
      </dsp:txBody>
      <dsp:txXfrm>
        <a:off x="4351082" y="2237572"/>
        <a:ext cx="910173" cy="570026"/>
      </dsp:txXfrm>
    </dsp:sp>
    <dsp:sp modelId="{C1E71A64-A53A-4765-A1FA-83789FC5C0DB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3455159" y="2527147"/>
              </a:moveTo>
              <a:arcTo wR="1803384" hR="1803384" stAng="1419703" swAng="13587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FB0D4F-BB05-497E-A9F9-7F29A1B8FDF4}">
      <dsp:nvSpPr>
        <dsp:cNvPr id="0" name=""/>
        <dsp:cNvSpPr/>
      </dsp:nvSpPr>
      <dsp:spPr>
        <a:xfrm>
          <a:off x="3344535" y="3430238"/>
          <a:ext cx="971847" cy="631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Spes.ped/ elevveiledere </a:t>
          </a:r>
        </a:p>
      </dsp:txBody>
      <dsp:txXfrm>
        <a:off x="3375372" y="3461075"/>
        <a:ext cx="910173" cy="570026"/>
      </dsp:txXfrm>
    </dsp:sp>
    <dsp:sp modelId="{433E5971-616D-409F-ACCA-8FFA43C2B3F5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2094067" y="3583186"/>
              </a:moveTo>
              <a:arcTo wR="1803384" hR="1803384" stAng="4843449" swAng="111310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2E0ED-5CA0-46E7-A7E3-941D9ED98A21}">
      <dsp:nvSpPr>
        <dsp:cNvPr id="0" name=""/>
        <dsp:cNvSpPr/>
      </dsp:nvSpPr>
      <dsp:spPr>
        <a:xfrm>
          <a:off x="1779617" y="3430238"/>
          <a:ext cx="971847" cy="631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PPOT</a:t>
          </a:r>
        </a:p>
      </dsp:txBody>
      <dsp:txXfrm>
        <a:off x="1810454" y="3461075"/>
        <a:ext cx="910173" cy="570026"/>
      </dsp:txXfrm>
    </dsp:sp>
    <dsp:sp modelId="{47AC4233-6B41-4DB1-B76A-57E36175651B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557641" y="3107347"/>
              </a:moveTo>
              <a:arcTo wR="1803384" hR="1803384" stAng="8021515" swAng="13587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4C842-3098-49B9-96B5-B29461A3AAED}">
      <dsp:nvSpPr>
        <dsp:cNvPr id="0" name=""/>
        <dsp:cNvSpPr/>
      </dsp:nvSpPr>
      <dsp:spPr>
        <a:xfrm>
          <a:off x="803906" y="2206735"/>
          <a:ext cx="971847" cy="631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Rådgivere</a:t>
          </a:r>
        </a:p>
      </dsp:txBody>
      <dsp:txXfrm>
        <a:off x="834743" y="2237572"/>
        <a:ext cx="910173" cy="570026"/>
      </dsp:txXfrm>
    </dsp:sp>
    <dsp:sp modelId="{2211ADF0-61D2-4D86-9D58-630A8055F050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1615" y="1879695"/>
              </a:moveTo>
              <a:arcTo wR="1803384" hR="1803384" stAng="10654486" swAng="172635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0D2D6C-47FD-4072-A683-1B848FEE8F30}">
      <dsp:nvSpPr>
        <dsp:cNvPr id="0" name=""/>
        <dsp:cNvSpPr/>
      </dsp:nvSpPr>
      <dsp:spPr>
        <a:xfrm>
          <a:off x="1152133" y="681053"/>
          <a:ext cx="971847" cy="631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Klar-</a:t>
          </a:r>
          <a:r>
            <a:rPr lang="nb-NO" sz="1200" kern="1200" dirty="0" err="1"/>
            <a:t>ferdigRO</a:t>
          </a:r>
          <a:endParaRPr lang="nb-NO" sz="1200" kern="1200" dirty="0"/>
        </a:p>
      </dsp:txBody>
      <dsp:txXfrm>
        <a:off x="1182970" y="711890"/>
        <a:ext cx="910173" cy="570026"/>
      </dsp:txXfrm>
    </dsp:sp>
    <dsp:sp modelId="{8C1609FF-7BAB-4FBE-A20B-5717D84230C3}">
      <dsp:nvSpPr>
        <dsp:cNvPr id="0" name=""/>
        <dsp:cNvSpPr/>
      </dsp:nvSpPr>
      <dsp:spPr>
        <a:xfrm>
          <a:off x="1244615" y="317911"/>
          <a:ext cx="3606768" cy="3606768"/>
        </a:xfrm>
        <a:custGeom>
          <a:avLst/>
          <a:gdLst/>
          <a:ahLst/>
          <a:cxnLst/>
          <a:rect l="0" t="0" r="0" b="0"/>
          <a:pathLst>
            <a:path>
              <a:moveTo>
                <a:pt x="723422" y="359127"/>
              </a:moveTo>
              <a:arcTo wR="1803384" hR="1803384" stAng="13992733" swAng="125662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EE66-A6B1-4325-9C96-E74D361F7AE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3C083-1E5C-431E-B73B-65051DCDE6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468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CFE84-1F5F-4633-978E-A4FC3FC2660A}" type="datetimeFigureOut">
              <a:rPr lang="nb-NO" smtClean="0"/>
              <a:t>06.04.2022</a:t>
            </a:fld>
            <a:endParaRPr lang="nb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ACA81-82A4-4C42-BA4C-ACCF3D6A07A6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012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siden.vgs.no/Documents/Skole/%c3%85ssiden%20vgs/070316pedagogiskplattform_000.pdf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3556" name="Plassholder for topptekst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54169" indent="-290065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60259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24363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88467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52570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3016674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80778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944882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nb-NO" sz="1200">
                <a:latin typeface="Arial" charset="0"/>
              </a:rPr>
              <a:t>Åssiden vgs, 2008</a:t>
            </a:r>
          </a:p>
        </p:txBody>
      </p:sp>
      <p:sp>
        <p:nvSpPr>
          <p:cNvPr id="23557" name="Plassholder for lysbildenumm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54169" indent="-290065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60259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24363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88467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52570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3016674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80778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944882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0F6A01D-6379-48B9-989B-8A0FBFCDAFDB}" type="slidenum">
              <a:rPr lang="nb-NO" sz="1200">
                <a:latin typeface="Arial" charset="0"/>
              </a:rPr>
              <a:pPr eaLnBrk="1" hangingPunct="1"/>
              <a:t>1</a:t>
            </a:fld>
            <a:endParaRPr lang="nb-NO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400" dirty="0"/>
              <a:t>En verdiforankret revolusjon </a:t>
            </a:r>
          </a:p>
          <a:p>
            <a:pPr lvl="1"/>
            <a:r>
              <a:rPr lang="nb-NO" sz="2400" dirty="0">
                <a:hlinkClick r:id="rId3"/>
              </a:rPr>
              <a:t>Pedagogisk plattform</a:t>
            </a:r>
            <a:r>
              <a:rPr lang="nb-NO" sz="2400" dirty="0"/>
              <a:t>: 2005 – 2007 </a:t>
            </a:r>
          </a:p>
          <a:p>
            <a:pPr lvl="1"/>
            <a:r>
              <a:rPr lang="nb-NO" sz="2400" dirty="0"/>
              <a:t>«Alt» av skoleutviklingsprosjekter</a:t>
            </a:r>
          </a:p>
          <a:p>
            <a:pPr lvl="1"/>
            <a:r>
              <a:rPr lang="nb-NO" sz="2400" dirty="0"/>
              <a:t>Hva virker?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6404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119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994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b-NO">
                <a:solidFill>
                  <a:prstClr val="black"/>
                </a:solidFill>
              </a:rPr>
              <a:t>Åssiden vgs, 2005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043521-FE22-429A-8774-641B6EA6A228}" type="slidenum">
              <a:rPr lang="nb-NO">
                <a:solidFill>
                  <a:prstClr val="black"/>
                </a:solidFill>
              </a:rPr>
              <a:pPr/>
              <a:t>6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7801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Ulik profil</a:t>
            </a:r>
          </a:p>
          <a:p>
            <a:r>
              <a:rPr lang="nb-NO" dirty="0"/>
              <a:t>Flere med kortere botid</a:t>
            </a:r>
          </a:p>
          <a:p>
            <a:r>
              <a:rPr lang="nb-NO" dirty="0"/>
              <a:t>Tidligere skolebakgrunn </a:t>
            </a:r>
          </a:p>
          <a:p>
            <a:r>
              <a:rPr lang="nb-NO" dirty="0"/>
              <a:t>Vedtak om særskilt norskopplæring</a:t>
            </a:r>
          </a:p>
          <a:p>
            <a:endParaRPr lang="nb-NO" dirty="0"/>
          </a:p>
        </p:txBody>
      </p:sp>
      <p:sp>
        <p:nvSpPr>
          <p:cNvPr id="30724" name="Plassholder for topptekst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54169" indent="-290065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60259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24363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88467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52570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3016674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80778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944882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nb-NO" sz="1200">
                <a:latin typeface="Arial" charset="0"/>
              </a:rPr>
              <a:t>Åssiden vgs, 2008</a:t>
            </a:r>
          </a:p>
        </p:txBody>
      </p:sp>
      <p:sp>
        <p:nvSpPr>
          <p:cNvPr id="30725" name="Plassholder for lysbildenumm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54169" indent="-290065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60259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24363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88467" indent="-232052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52570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3016674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80778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944882" indent="-23205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07BC14F-0134-4F13-B912-53614CA9820E}" type="slidenum">
              <a:rPr lang="nb-NO" sz="1200">
                <a:latin typeface="Arial" charset="0"/>
              </a:rPr>
              <a:pPr eaLnBrk="1" hangingPunct="1"/>
              <a:t>16</a:t>
            </a:fld>
            <a:endParaRPr lang="nb-NO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52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1F3A3-F9BA-463A-B9AC-77380E18F4F1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627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håndplukkede</a:t>
            </a:r>
            <a:r>
              <a:rPr lang="nb-NO" baseline="0" dirty="0"/>
              <a:t> folk! Rådgivere i </a:t>
            </a:r>
            <a:r>
              <a:rPr lang="nb-NO" baseline="0" dirty="0" err="1"/>
              <a:t>kap</a:t>
            </a:r>
            <a:r>
              <a:rPr lang="nb-NO" baseline="0" dirty="0"/>
              <a:t>. 5.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2132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7892" name="Plassholder for topptekst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nb-NO" sz="1200">
                <a:latin typeface="Arial" charset="0"/>
              </a:rPr>
              <a:t>Åssiden vgs, 2008</a:t>
            </a:r>
          </a:p>
        </p:txBody>
      </p:sp>
      <p:sp>
        <p:nvSpPr>
          <p:cNvPr id="37893" name="Plassholder for lysbildenumm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50F2F69-77D1-4BFB-B373-63DFCE95F237}" type="slidenum">
              <a:rPr lang="nb-NO" sz="1200" smtClean="0">
                <a:latin typeface="Arial" charset="0"/>
              </a:rPr>
              <a:pPr eaLnBrk="1" hangingPunct="1"/>
              <a:t>21</a:t>
            </a:fld>
            <a:endParaRPr lang="nb-NO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90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pPr rtl="0"/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establishing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 online store, Stolt,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student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goods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services. Our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unique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and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youth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adults. With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store,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 make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vocational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subjects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more visible. </a:t>
            </a:r>
            <a:r>
              <a:rPr lang="nb-NO"/>
              <a:t>In </a:t>
            </a:r>
            <a:r>
              <a:rPr lang="nb-NO" err="1"/>
              <a:t>norwegian</a:t>
            </a:r>
            <a:r>
              <a:rPr lang="nb-NO"/>
              <a:t> </a:t>
            </a:r>
            <a:r>
              <a:rPr lang="nb-NO" err="1"/>
              <a:t>our</a:t>
            </a:r>
            <a:r>
              <a:rPr lang="nb-NO"/>
              <a:t> </a:t>
            </a:r>
            <a:r>
              <a:rPr lang="nb-NO" err="1"/>
              <a:t>slogun</a:t>
            </a:r>
            <a:r>
              <a:rPr lang="nb-NO"/>
              <a:t> is «Stolt av det vi skaper, stolt av hvem vi er.» In </a:t>
            </a:r>
            <a:r>
              <a:rPr lang="nb-NO" err="1"/>
              <a:t>english</a:t>
            </a:r>
            <a:r>
              <a:rPr lang="nb-NO"/>
              <a:t>: «</a:t>
            </a:r>
            <a:r>
              <a:rPr lang="nb-NO" err="1"/>
              <a:t>Proud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what</a:t>
            </a:r>
            <a:r>
              <a:rPr lang="nb-NO"/>
              <a:t>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create</a:t>
            </a:r>
            <a:r>
              <a:rPr lang="nb-NO"/>
              <a:t>, </a:t>
            </a:r>
            <a:r>
              <a:rPr lang="nb-NO" err="1"/>
              <a:t>proud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who</a:t>
            </a:r>
            <a:r>
              <a:rPr lang="nb-NO"/>
              <a:t>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».</a:t>
            </a:r>
          </a:p>
          <a:p>
            <a:endParaRPr lang="nb-NO"/>
          </a:p>
          <a:p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want</a:t>
            </a:r>
            <a:r>
              <a:rPr lang="nb-NO"/>
              <a:t> to </a:t>
            </a:r>
            <a:r>
              <a:rPr lang="nb-NO" err="1"/>
              <a:t>give</a:t>
            </a:r>
            <a:r>
              <a:rPr lang="nb-NO"/>
              <a:t> </a:t>
            </a:r>
            <a:r>
              <a:rPr lang="nb-NO" err="1"/>
              <a:t>you</a:t>
            </a:r>
            <a:r>
              <a:rPr lang="nb-NO"/>
              <a:t> a </a:t>
            </a:r>
            <a:r>
              <a:rPr lang="nb-NO" err="1"/>
              <a:t>little</a:t>
            </a:r>
            <a:r>
              <a:rPr lang="nb-NO"/>
              <a:t> gift from </a:t>
            </a:r>
            <a:r>
              <a:rPr lang="nb-NO" err="1"/>
              <a:t>us</a:t>
            </a:r>
            <a:r>
              <a:rPr lang="nb-NO"/>
              <a:t> </a:t>
            </a:r>
            <a:r>
              <a:rPr lang="nb-NO" err="1"/>
              <a:t>with</a:t>
            </a:r>
            <a:r>
              <a:rPr lang="nb-NO"/>
              <a:t> </a:t>
            </a:r>
            <a:r>
              <a:rPr lang="nb-NO" err="1"/>
              <a:t>our</a:t>
            </a:r>
            <a:r>
              <a:rPr lang="nb-NO"/>
              <a:t> </a:t>
            </a:r>
            <a:r>
              <a:rPr lang="nb-NO" err="1"/>
              <a:t>new</a:t>
            </a:r>
            <a:r>
              <a:rPr lang="nb-NO"/>
              <a:t> logo «Stolt». So </a:t>
            </a:r>
            <a:r>
              <a:rPr lang="nb-NO" err="1"/>
              <a:t>when</a:t>
            </a:r>
            <a:r>
              <a:rPr lang="nb-NO"/>
              <a:t> </a:t>
            </a:r>
            <a:r>
              <a:rPr lang="nb-NO" err="1"/>
              <a:t>you´re</a:t>
            </a:r>
            <a:r>
              <a:rPr lang="nb-NO"/>
              <a:t> back in </a:t>
            </a:r>
            <a:r>
              <a:rPr lang="nb-NO" err="1"/>
              <a:t>Iceland</a:t>
            </a:r>
            <a:r>
              <a:rPr lang="nb-NO"/>
              <a:t> and Slovenia, shopping </a:t>
            </a:r>
            <a:r>
              <a:rPr lang="nb-NO" err="1"/>
              <a:t>groceries</a:t>
            </a:r>
            <a:r>
              <a:rPr lang="nb-NO"/>
              <a:t> for </a:t>
            </a:r>
            <a:r>
              <a:rPr lang="nb-NO" err="1"/>
              <a:t>dinner</a:t>
            </a:r>
            <a:r>
              <a:rPr lang="nb-NO"/>
              <a:t>, </a:t>
            </a:r>
            <a:r>
              <a:rPr lang="nb-NO" err="1"/>
              <a:t>you</a:t>
            </a:r>
            <a:r>
              <a:rPr lang="nb-NO"/>
              <a:t> </a:t>
            </a:r>
            <a:r>
              <a:rPr lang="nb-NO" err="1"/>
              <a:t>can</a:t>
            </a:r>
            <a:r>
              <a:rPr lang="nb-NO"/>
              <a:t> send </a:t>
            </a:r>
            <a:r>
              <a:rPr lang="nb-NO" err="1"/>
              <a:t>us</a:t>
            </a:r>
            <a:r>
              <a:rPr lang="nb-NO"/>
              <a:t> a </a:t>
            </a:r>
            <a:r>
              <a:rPr lang="nb-NO" err="1"/>
              <a:t>thought</a:t>
            </a:r>
            <a:r>
              <a:rPr lang="nb-NO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F939F-947A-4B73-8477-A68BB9F0982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29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3" y="5227317"/>
            <a:ext cx="3291847" cy="1630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3240" y="3447668"/>
            <a:ext cx="7772400" cy="613420"/>
          </a:xfrm>
        </p:spPr>
        <p:txBody>
          <a:bodyPr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af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240" y="4038971"/>
            <a:ext cx="7776472" cy="473576"/>
          </a:xfrm>
        </p:spPr>
        <p:txBody>
          <a:bodyPr>
            <a:normAutofit/>
          </a:bodyPr>
          <a:lstStyle>
            <a:lvl1pPr marL="0" indent="0" algn="l">
              <a:buNone/>
              <a:defRPr sz="2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af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3240" y="4895447"/>
            <a:ext cx="5256192" cy="332656"/>
          </a:xfrm>
        </p:spPr>
        <p:txBody>
          <a:bodyPr/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fld id="{85F467CE-5B99-4F02-83DA-821C6C13DBBF}" type="datetime1">
              <a:rPr lang="af-ZA" smtClean="0"/>
              <a:t>2022-04-06</a:t>
            </a:fld>
            <a:endParaRPr lang="af-Z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23240" y="3348000"/>
            <a:ext cx="8136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023240" y="4694400"/>
            <a:ext cx="8136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2097028" cy="1235459"/>
          </a:xfrm>
          <a:prstGeom prst="rect">
            <a:avLst/>
          </a:prstGeom>
        </p:spPr>
      </p:pic>
      <p:pic>
        <p:nvPicPr>
          <p:cNvPr id="13" name="Bilde 12" descr="Assiden_vgs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093296"/>
            <a:ext cx="1469020" cy="50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2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3B996AA-813C-4393-9F52-9E67F660C37B}"/>
              </a:ext>
            </a:extLst>
          </p:cNvPr>
          <p:cNvSpPr/>
          <p:nvPr/>
        </p:nvSpPr>
        <p:spPr>
          <a:xfrm>
            <a:off x="1" y="1"/>
            <a:ext cx="9143999" cy="6857999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7" name="Bilde 6" descr="Et bilde som inneholder lys&#10;&#10;Automatisk generert beskrivelse">
            <a:extLst>
              <a:ext uri="{FF2B5EF4-FFF2-40B4-BE49-F238E27FC236}">
                <a16:creationId xmlns:a16="http://schemas.microsoft.com/office/drawing/2014/main" id="{0BDC3821-D527-4E0F-A98A-A81496CC3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" y="285"/>
            <a:ext cx="9142673" cy="685743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CDF03F7-47D2-4877-AC0A-7688E621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31CA81-E160-44B0-9B09-C692BA664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99669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DFEFA9-8ACF-4E16-90FE-BFCB7FCD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704BC-8A8D-4723-9CF4-5356644EAA57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B20001-282F-4522-9EFF-D58281A0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C8F343-FEA5-4C86-82E5-14F87474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23A5339-3801-459A-A5D7-39F1319FA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0" y="5493445"/>
            <a:ext cx="1768225" cy="9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3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FFB490-A0CF-49D4-8077-470CDBD4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36BB0B-C5F9-4A85-A411-E471F454B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87532E-3195-4ACC-86DC-E80302843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7F47C6B-B370-4C90-9024-AE409FC2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8598-C47E-4CC8-A7C9-705C44911900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C0D8A6-DB8D-4804-96E0-E4C863F9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4FA741-8081-4331-A638-192B777F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440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09A8A7-6FE4-4DE0-B7AF-582FB71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08D989-E242-4369-936D-63DF837E1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AA7E22A-E1CB-4C22-9E6C-B495F5FB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8D5030-0534-4B66-97ED-8F27E3ACC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CDC1207-99F2-4870-9FC0-404BEE62E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2C29777-B62C-40C2-82A1-39E336EA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1094-020C-4989-8780-7BD8B0F409E7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74FBCCE-9547-42CE-B859-3D0BA2C9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D93BC5-9A96-442F-94F8-7BC7B4E8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1737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E97353-65B1-45D8-A4A1-9F999D7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BF752D4-D5C1-4D83-A1B0-D4434A9E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473D7-41F1-4602-B366-F2502F156FBD}" type="datetime1">
              <a:rPr lang="af-ZA" smtClean="0"/>
              <a:t>2022-04-06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89A836-AE22-48B2-9FDE-A2E01D97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8F98E1-A198-4A85-A1A8-21B230CB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E363-CA60-4712-8EE9-8A0F7A0211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350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5E71CAA-387C-408D-AAB9-5A3648D1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4AD5-3195-46FD-B228-247BB3717783}" type="datetime1">
              <a:rPr lang="af-ZA" smtClean="0"/>
              <a:t>2022-04-06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53FCBA4-A28C-462F-919D-93245657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EC3F32E-D2E4-488F-82C3-9767AE87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6E363-CA60-4712-8EE9-8A0F7A0211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9110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373A2-8227-45DE-A8C5-70102339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C4FB4E-2108-4131-846B-367FEFC33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60249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20D9D36-EE8F-45DE-9B91-9D9074555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5325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B524CA-745F-4AC4-89A5-11412CA1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607D-D56A-4CB5-9767-ADDB5B144390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508DFA5-DCEB-413C-B6DA-7EE03E9A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D4325A-F722-4DCD-8530-C3211F5A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3790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E7F5C5-84A2-452D-A4F4-18E32522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FB7D057-224F-4DB6-AC96-7117AE1C3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5325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6564CCD-795B-454B-AB0A-D114F9E7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3DD6-166C-4100-AB84-C42FE11F2A18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3FC0AB-8656-40E4-858B-E1B34FB5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5DEBF97-1FC0-4D5B-85FD-B421103F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D3E6DAC-CCCF-4CE2-8091-8CD81CA65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"/>
            <a:ext cx="5256609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48389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334198-4568-488A-88BD-EEE42095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5D93029-CD10-450F-B4B1-31547DB59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D4D657-277E-430F-AD81-03D6A9354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B956-5FB2-4E18-8893-65304221C138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AA2AE-3FE1-4D65-9C63-D2F1A5FC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9F7687-F855-4031-93D1-879D49FA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0669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87B7BD8-5887-4FF4-B567-EBDCF8FF5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24D446-5067-4070-9143-D3CBF006D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224792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3781F3-6661-475A-8536-46928C32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242CC-BCCA-442A-92CF-292BEBA2550F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AD5D99-365A-47E3-8D37-E8EDE300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ECA96E-82E9-4C13-BD84-9E9C0908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3630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3" y="5227317"/>
            <a:ext cx="3291847" cy="1630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3240" y="3447668"/>
            <a:ext cx="7772400" cy="613420"/>
          </a:xfrm>
        </p:spPr>
        <p:txBody>
          <a:bodyPr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af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240" y="4038971"/>
            <a:ext cx="7776472" cy="473576"/>
          </a:xfrm>
        </p:spPr>
        <p:txBody>
          <a:bodyPr>
            <a:normAutofit/>
          </a:bodyPr>
          <a:lstStyle>
            <a:lvl1pPr marL="0" indent="0" algn="l">
              <a:buNone/>
              <a:defRPr sz="2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af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3240" y="4895447"/>
            <a:ext cx="5256192" cy="332656"/>
          </a:xfrm>
        </p:spPr>
        <p:txBody>
          <a:bodyPr/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fld id="{2810C9A5-0A2D-41A7-8E25-3B2F99B22120}" type="datetime1">
              <a:rPr lang="af-ZA" smtClean="0"/>
              <a:t>2022-04-06</a:t>
            </a:fld>
            <a:endParaRPr lang="af-Z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23240" y="3348000"/>
            <a:ext cx="8136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023240" y="4694400"/>
            <a:ext cx="8136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2097028" cy="1235459"/>
          </a:xfrm>
          <a:prstGeom prst="rect">
            <a:avLst/>
          </a:prstGeom>
        </p:spPr>
      </p:pic>
      <p:pic>
        <p:nvPicPr>
          <p:cNvPr id="13" name="Bilde 12" descr="Assiden_vgs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093296"/>
            <a:ext cx="1469020" cy="50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7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af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079D-A0C2-4064-BE17-83370C6B783C}" type="datetime1">
              <a:rPr lang="af-ZA" smtClean="0"/>
              <a:t>2022-04-06</a:t>
            </a:fld>
            <a:endParaRPr lang="af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Åssiden, 06th April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797581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7F75A-955D-4408-BC44-E936BE9845CC}" type="datetime1">
              <a:rPr lang="af-ZA" smtClean="0"/>
              <a:t>2022-04-06</a:t>
            </a:fld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Åssiden, 06th April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B257B-5A44-421B-98AC-8A7EA88247F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3328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lys&#10;&#10;Automatisk generert beskrivelse">
            <a:extLst>
              <a:ext uri="{FF2B5EF4-FFF2-40B4-BE49-F238E27FC236}">
                <a16:creationId xmlns:a16="http://schemas.microsoft.com/office/drawing/2014/main" id="{1EC0E4C4-3BBA-4C52-A3A7-75BE9130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" y="285"/>
            <a:ext cx="9142673" cy="685743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CB6844EF-DB8E-4AF9-9F34-9CDDDD85BE8D}"/>
              </a:ext>
            </a:extLst>
          </p:cNvPr>
          <p:cNvSpPr/>
          <p:nvPr/>
        </p:nvSpPr>
        <p:spPr>
          <a:xfrm>
            <a:off x="1" y="1"/>
            <a:ext cx="9143999" cy="6857999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15" name="Bilde 14" descr="Et bilde som inneholder lys&#10;&#10;Automatisk generert beskrivelse">
            <a:extLst>
              <a:ext uri="{FF2B5EF4-FFF2-40B4-BE49-F238E27FC236}">
                <a16:creationId xmlns:a16="http://schemas.microsoft.com/office/drawing/2014/main" id="{AB4C1311-1974-4179-8BD1-FE25B1F1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"/>
            <a:ext cx="9142673" cy="685743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5FB16F1-1EE8-4D3B-88A2-A493557A1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992702"/>
            <a:ext cx="7886701" cy="2115784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56FE78-5F53-46CA-9941-9ADDB621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200561"/>
            <a:ext cx="7886701" cy="138559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CF3C85-6C0C-45C2-8DDB-743694B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06.04.2022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F66373-3B7B-4945-868B-05809A95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F2FE77-5F61-4B30-AF9D-2B98FEEE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0B9ACA4-99F9-4DE7-A0F2-D1E1F41FCEBD}"/>
              </a:ext>
            </a:extLst>
          </p:cNvPr>
          <p:cNvSpPr txBox="1"/>
          <p:nvPr/>
        </p:nvSpPr>
        <p:spPr>
          <a:xfrm>
            <a:off x="628649" y="5935013"/>
            <a:ext cx="2057400" cy="3086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nb-NO" sz="1406" b="1">
                <a:solidFill>
                  <a:schemeClr val="lt1"/>
                </a:solidFill>
                <a:latin typeface="+mn-lt"/>
              </a:rPr>
              <a:t>Viken viser vei.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2AB60E0-ADDB-4CF6-84A2-C5CE855FEB70}"/>
              </a:ext>
            </a:extLst>
          </p:cNvPr>
          <p:cNvSpPr txBox="1"/>
          <p:nvPr/>
        </p:nvSpPr>
        <p:spPr>
          <a:xfrm>
            <a:off x="6457951" y="5935013"/>
            <a:ext cx="2057400" cy="3086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nb-NO" sz="1406" b="1">
                <a:solidFill>
                  <a:schemeClr val="lt1"/>
                </a:solidFill>
                <a:latin typeface="+mn-lt"/>
              </a:rPr>
              <a:t>viken.no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F6B64A2-83E0-4D04-A89A-BD5894F37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3" y="289302"/>
            <a:ext cx="2799532" cy="15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69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930DA7-9335-4E46-9D83-420FC8BE5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CC9872-E4D6-4729-80A2-7FA451248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5566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4C5C33-0EC6-416F-9FED-B905746D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E329F5-FA29-4C37-A90C-58A8BB5A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D4DB3E-5BB2-449A-836D-41ECA9D5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6101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3B996AA-813C-4393-9F52-9E67F660C37B}"/>
              </a:ext>
            </a:extLst>
          </p:cNvPr>
          <p:cNvSpPr/>
          <p:nvPr/>
        </p:nvSpPr>
        <p:spPr>
          <a:xfrm>
            <a:off x="1" y="1"/>
            <a:ext cx="9143999" cy="6857999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7" name="Bilde 6" descr="Et bilde som inneholder lys&#10;&#10;Automatisk generert beskrivelse">
            <a:extLst>
              <a:ext uri="{FF2B5EF4-FFF2-40B4-BE49-F238E27FC236}">
                <a16:creationId xmlns:a16="http://schemas.microsoft.com/office/drawing/2014/main" id="{0BDC3821-D527-4E0F-A98A-A81496CC3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" y="285"/>
            <a:ext cx="9142673" cy="685743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CDF03F7-47D2-4877-AC0A-7688E621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31CA81-E160-44B0-9B09-C692BA664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99669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DFEFA9-8ACF-4E16-90FE-BFCB7FCD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83DEDF-007E-439E-B245-CB326C4BBF91}" type="datetimeFigureOut">
              <a:rPr lang="nb-NO" smtClean="0"/>
              <a:pPr/>
              <a:t>06.04.2022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B20001-282F-4522-9EFF-D58281A0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C8F343-FEA5-4C86-82E5-14F87474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23A5339-3801-459A-A5D7-39F1319FA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0" y="5493445"/>
            <a:ext cx="1768225" cy="9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92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FFB490-A0CF-49D4-8077-470CDBD4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36BB0B-C5F9-4A85-A411-E471F454B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87532E-3195-4ACC-86DC-E80302843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7688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7F47C6B-B370-4C90-9024-AE409FC2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C0D8A6-DB8D-4804-96E0-E4C863F9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4FA741-8081-4331-A638-192B777F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2849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09A8A7-6FE4-4DE0-B7AF-582FB71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08D989-E242-4369-936D-63DF837E1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AA7E22A-E1CB-4C22-9E6C-B495F5FB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8D5030-0534-4B66-97ED-8F27E3ACC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CDC1207-99F2-4870-9FC0-404BEE62E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08484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2C29777-B62C-40C2-82A1-39E336EA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74FBCCE-9547-42CE-B859-3D0BA2C9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D93BC5-9A96-442F-94F8-7BC7B4E8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6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E97353-65B1-45D8-A4A1-9F999D7E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BF752D4-D5C1-4D83-A1B0-D4434A9E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89A836-AE22-48B2-9FDE-A2E01D97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8F98E1-A198-4A85-A1A8-21B230CB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823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5E71CAA-387C-408D-AAB9-5A3648D1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53FCBA4-A28C-462F-919D-93245657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EC3F32E-D2E4-488F-82C3-9767AE87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7418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373A2-8227-45DE-A8C5-70102339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C4FB4E-2108-4131-846B-367FEFC33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60249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20D9D36-EE8F-45DE-9B91-9D9074555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5325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B524CA-745F-4AC4-89A5-11412CA1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508DFA5-DCEB-413C-B6DA-7EE03E9A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D4325A-F722-4DCD-8530-C3211F5A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7015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E7F5C5-84A2-452D-A4F4-18E32522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FB7D057-224F-4DB6-AC96-7117AE1C3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5325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6564CCD-795B-454B-AB0A-D114F9E7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3FC0AB-8656-40E4-858B-E1B34FB5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5DEBF97-1FC0-4D5B-85FD-B421103F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D3E6DAC-CCCF-4CE2-8091-8CD81CA65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"/>
            <a:ext cx="5256609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85996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m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3" y="5227317"/>
            <a:ext cx="3291847" cy="1630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3924246"/>
            <a:ext cx="7772400" cy="613420"/>
          </a:xfrm>
        </p:spPr>
        <p:txBody>
          <a:bodyPr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af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4000" y="4515549"/>
            <a:ext cx="7776472" cy="473576"/>
          </a:xfrm>
        </p:spPr>
        <p:txBody>
          <a:bodyPr>
            <a:normAutofit/>
          </a:bodyPr>
          <a:lstStyle>
            <a:lvl1pPr marL="0" indent="0" algn="l">
              <a:buNone/>
              <a:defRPr sz="2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af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4000" y="5372025"/>
            <a:ext cx="5256192" cy="332656"/>
          </a:xfrm>
        </p:spPr>
        <p:txBody>
          <a:bodyPr/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fld id="{1AA342D6-0677-40F8-9F30-B78001B851A9}" type="datetime1">
              <a:rPr lang="af-ZA" smtClean="0"/>
              <a:t>2022-04-06</a:t>
            </a:fld>
            <a:endParaRPr lang="af-Z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3817125"/>
            <a:ext cx="9144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5152725"/>
            <a:ext cx="9144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9525"/>
            <a:ext cx="2051720" cy="1234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319200"/>
          </a:xfrm>
        </p:spPr>
        <p:txBody>
          <a:bodyPr tIns="1080000"/>
          <a:lstStyle>
            <a:lvl1pPr marL="0" indent="0" algn="ctr">
              <a:buNone/>
              <a:defRPr baseline="0"/>
            </a:lvl1pPr>
          </a:lstStyle>
          <a:p>
            <a:r>
              <a:rPr lang="nb-NO" dirty="0"/>
              <a:t>Sett inn bilde</a:t>
            </a:r>
          </a:p>
        </p:txBody>
      </p:sp>
      <p:pic>
        <p:nvPicPr>
          <p:cNvPr id="14" name="Bilde 13" descr="Assiden_vgs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093296"/>
            <a:ext cx="1469020" cy="50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52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334198-4568-488A-88BD-EEE42095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5D93029-CD10-450F-B4B1-31547DB59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D4D657-277E-430F-AD81-03D6A9354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AA2AE-3FE1-4D65-9C63-D2F1A5FC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9F7687-F855-4031-93D1-879D49FA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41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87B7BD8-5887-4FF4-B567-EBDCF8FF5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24D446-5067-4070-9143-D3CBF006D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224792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3781F3-6661-475A-8536-46928C32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DEDF-007E-439E-B245-CB326C4BBF91}" type="datetimeFigureOut">
              <a:rPr lang="nb-NO" smtClean="0"/>
              <a:t>06.04.2022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AD5D99-365A-47E3-8D37-E8EDE300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ECA96E-82E9-4C13-BD84-9E9C0908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3F8D-13D9-476F-8913-874048E624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848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af-Z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1A58-4A37-43A8-82B4-BDEC7F62955E}" type="datetime1">
              <a:rPr lang="af-ZA" smtClean="0"/>
              <a:t>2022-04-06</a:t>
            </a:fld>
            <a:endParaRPr lang="af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Åssiden, 06th April 2022</a:t>
            </a:r>
            <a:endParaRPr lang="af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af-ZA" smtClean="0"/>
              <a:t>‹#›</a:t>
            </a:fld>
            <a:endParaRPr lang="af-ZA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08396" y="1600200"/>
            <a:ext cx="3420000" cy="4457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af-ZA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00800" y="1602000"/>
            <a:ext cx="3276000" cy="2217600"/>
          </a:xfrm>
        </p:spPr>
        <p:txBody>
          <a:bodyPr tIns="612000" anchor="t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000800" y="3815328"/>
            <a:ext cx="3276000" cy="2217600"/>
          </a:xfrm>
        </p:spPr>
        <p:txBody>
          <a:bodyPr tIns="612000" anchor="t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27811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/>
              <a:t>Klikk for å redigere tittelstil</a:t>
            </a:r>
            <a:endParaRPr kumimoji="0"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2A6-83AE-4093-991D-8CA7206F3D94}" type="datetime1">
              <a:rPr lang="af-ZA" smtClean="0"/>
              <a:t>2022-04-06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46E363-CA60-4712-8EE9-8A0F7A0211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451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16DE8-61D6-4074-84CE-DA1858F3F622}" type="datetime1">
              <a:rPr lang="af-ZA" smtClean="0"/>
              <a:t>2022-04-06</a:t>
            </a:fld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Åssiden, 06th April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B257B-5A44-421B-98AC-8A7EA88247F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234011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7AFF-6062-4547-A292-783FBD850E13}" type="datetime1">
              <a:rPr lang="af-ZA" smtClean="0"/>
              <a:t>2022-04-06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46E363-CA60-4712-8EE9-8A0F7A0211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08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lys&#10;&#10;Automatisk generert beskrivelse">
            <a:extLst>
              <a:ext uri="{FF2B5EF4-FFF2-40B4-BE49-F238E27FC236}">
                <a16:creationId xmlns:a16="http://schemas.microsoft.com/office/drawing/2014/main" id="{1EC0E4C4-3BBA-4C52-A3A7-75BE9130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" y="285"/>
            <a:ext cx="9142673" cy="685743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CB6844EF-DB8E-4AF9-9F34-9CDDDD85BE8D}"/>
              </a:ext>
            </a:extLst>
          </p:cNvPr>
          <p:cNvSpPr/>
          <p:nvPr/>
        </p:nvSpPr>
        <p:spPr>
          <a:xfrm>
            <a:off x="1" y="1"/>
            <a:ext cx="9143999" cy="6857999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15" name="Bilde 14" descr="Et bilde som inneholder lys&#10;&#10;Automatisk generert beskrivelse">
            <a:extLst>
              <a:ext uri="{FF2B5EF4-FFF2-40B4-BE49-F238E27FC236}">
                <a16:creationId xmlns:a16="http://schemas.microsoft.com/office/drawing/2014/main" id="{AB4C1311-1974-4179-8BD1-FE25B1F1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"/>
            <a:ext cx="9142673" cy="685743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5FB16F1-1EE8-4D3B-88A2-A493557A1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992702"/>
            <a:ext cx="7886701" cy="2115784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56FE78-5F53-46CA-9941-9ADDB621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200561"/>
            <a:ext cx="7886701" cy="138559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CF3C85-6C0C-45C2-8DDB-743694B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42656C-4A04-4757-B2E9-C71883C7B63F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F66373-3B7B-4945-868B-05809A95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F2FE77-5F61-4B30-AF9D-2B98FEEE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0B9ACA4-99F9-4DE7-A0F2-D1E1F41FCEBD}"/>
              </a:ext>
            </a:extLst>
          </p:cNvPr>
          <p:cNvSpPr txBox="1"/>
          <p:nvPr/>
        </p:nvSpPr>
        <p:spPr>
          <a:xfrm>
            <a:off x="628649" y="5935013"/>
            <a:ext cx="2057400" cy="3086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nb-NO" sz="1406" b="1" dirty="0">
                <a:solidFill>
                  <a:schemeClr val="lt1"/>
                </a:solidFill>
                <a:latin typeface="+mn-lt"/>
              </a:rPr>
              <a:t>Viken viser vei.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2AB60E0-ADDB-4CF6-84A2-C5CE855FEB70}"/>
              </a:ext>
            </a:extLst>
          </p:cNvPr>
          <p:cNvSpPr txBox="1"/>
          <p:nvPr/>
        </p:nvSpPr>
        <p:spPr>
          <a:xfrm>
            <a:off x="6457951" y="5935013"/>
            <a:ext cx="2057400" cy="3086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nb-NO" sz="1406" b="1" dirty="0">
                <a:solidFill>
                  <a:schemeClr val="lt1"/>
                </a:solidFill>
                <a:latin typeface="+mn-lt"/>
              </a:rPr>
              <a:t>viken.no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F6B64A2-83E0-4D04-A89A-BD5894F37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3" y="289302"/>
            <a:ext cx="2799532" cy="15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01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930DA7-9335-4E46-9D83-420FC8BE5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CC9872-E4D6-4729-80A2-7FA451248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75566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4C5C33-0EC6-416F-9FED-B905746D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4F07A-2228-4434-988A-CDFB2F0E7036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E329F5-FA29-4C37-A90C-58A8BB5A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D4DB3E-5BB2-449A-836D-41ECA9D5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2269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628" y="162000"/>
            <a:ext cx="6379684" cy="87382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800" y="1600200"/>
            <a:ext cx="7117200" cy="4853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Click to </a:t>
            </a:r>
            <a:r>
              <a:rPr lang="nb-NO" noProof="0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/>
              <a:t>Fourth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50" y="6492874"/>
            <a:ext cx="917054" cy="21505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16F77-F54B-4174-924A-BAE72D4EC849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94400"/>
            <a:ext cx="5688632" cy="21505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9872" y="6494400"/>
            <a:ext cx="405408" cy="21505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1" y="0"/>
            <a:ext cx="666497" cy="7884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6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34000"/>
            <a:ext cx="9144000" cy="0"/>
          </a:xfrm>
          <a:prstGeom prst="line">
            <a:avLst/>
          </a:prstGeom>
          <a:ln w="25400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 descr="Assiden_vgs_RGB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32656"/>
            <a:ext cx="1152195" cy="39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5" r:id="rId5"/>
    <p:sldLayoutId id="2147483666" r:id="rId6"/>
    <p:sldLayoutId id="2147483667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400"/>
        </a:spcBef>
        <a:buClr>
          <a:schemeClr val="accent1"/>
        </a:buClr>
        <a:buFont typeface="Calibri" pitchFamily="34" charset="0"/>
        <a:buChar char="›"/>
        <a:defRPr sz="2300" kern="1200">
          <a:solidFill>
            <a:srgbClr val="40404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rgbClr val="40404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rgbClr val="40404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rgbClr val="40404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40404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3B3E75E-2741-44D0-A59D-CE517F62942A}"/>
              </a:ext>
            </a:extLst>
          </p:cNvPr>
          <p:cNvSpPr/>
          <p:nvPr/>
        </p:nvSpPr>
        <p:spPr>
          <a:xfrm>
            <a:off x="1" y="1"/>
            <a:ext cx="9143999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6390C31-2FDB-4F0F-9A34-71F2A5E9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148BFB-E633-4D94-BACF-7268B29C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6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1620F2-F337-4AA8-A484-6EFDE69D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b-NO" sz="9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CC5CE20-6BFE-440B-B148-6747CC54D076}" type="datetime1">
              <a:rPr lang="af-ZA" smtClean="0"/>
              <a:t>2022-04-06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A6F4E6-30AC-47DF-AACB-6B620CCC8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b-NO" sz="9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Åssiden, 06th April 2022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E93409-E736-42E8-A73A-F269D95F7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nb-NO" sz="9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635D90A-1753-458F-91BC-8AE3182C73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8" y="5491544"/>
            <a:ext cx="1778526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1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3B5C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3B5C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alibri Light" panose="020F0302020204030204" pitchFamily="34" charset="0"/>
        <a:buChar char="‒"/>
        <a:defRPr sz="1800" kern="1200">
          <a:solidFill>
            <a:srgbClr val="003B5C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alibri Light" panose="020F0302020204030204" pitchFamily="34" charset="0"/>
        <a:buChar char="‒"/>
        <a:defRPr sz="1500" kern="1200">
          <a:solidFill>
            <a:srgbClr val="003B5C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alibri Light" panose="020F0302020204030204" pitchFamily="34" charset="0"/>
        <a:buChar char="‒"/>
        <a:defRPr sz="1350" kern="1200">
          <a:solidFill>
            <a:srgbClr val="003B5C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alibri Light" panose="020F0302020204030204" pitchFamily="34" charset="0"/>
        <a:buChar char="‒"/>
        <a:defRPr sz="1350" kern="1200">
          <a:solidFill>
            <a:srgbClr val="003B5C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3B3E75E-2741-44D0-A59D-CE517F62942A}"/>
              </a:ext>
            </a:extLst>
          </p:cNvPr>
          <p:cNvSpPr/>
          <p:nvPr/>
        </p:nvSpPr>
        <p:spPr>
          <a:xfrm>
            <a:off x="1" y="1"/>
            <a:ext cx="9143999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6390C31-2FDB-4F0F-9A34-71F2A5E9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148BFB-E633-4D94-BACF-7268B29C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6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1620F2-F337-4AA8-A484-6EFDE69D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b-NO" sz="9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583DEDF-007E-439E-B245-CB326C4BBF91}" type="datetimeFigureOut">
              <a:rPr lang="nb-NO" smtClean="0"/>
              <a:pPr/>
              <a:t>06.04.2022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A6F4E6-30AC-47DF-AACB-6B620CCC8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b-NO" sz="9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E93409-E736-42E8-A73A-F269D95F7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nb-NO" sz="900" kern="1200" smtClean="0">
                <a:solidFill>
                  <a:srgbClr val="003B5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08F3F8D-13D9-476F-8913-874048E624A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635D90A-1753-458F-91BC-8AE3182C73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8" y="5491544"/>
            <a:ext cx="1778526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4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3B5C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3B5C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alibri Light" panose="020F0302020204030204" pitchFamily="34" charset="0"/>
        <a:buChar char="‒"/>
        <a:defRPr sz="1800" kern="1200">
          <a:solidFill>
            <a:srgbClr val="003B5C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alibri Light" panose="020F0302020204030204" pitchFamily="34" charset="0"/>
        <a:buChar char="‒"/>
        <a:defRPr sz="1500" kern="1200">
          <a:solidFill>
            <a:srgbClr val="003B5C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alibri Light" panose="020F0302020204030204" pitchFamily="34" charset="0"/>
        <a:buChar char="‒"/>
        <a:defRPr sz="1350" kern="1200">
          <a:solidFill>
            <a:srgbClr val="003B5C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alibri Light" panose="020F0302020204030204" pitchFamily="34" charset="0"/>
        <a:buChar char="‒"/>
        <a:defRPr sz="1350" kern="1200">
          <a:solidFill>
            <a:srgbClr val="003B5C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lassholder for bunntekst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nb-NO" sz="1000"/>
              <a:t>Åssiden, 06th April 2022</a:t>
            </a:r>
          </a:p>
        </p:txBody>
      </p:sp>
      <p:pic>
        <p:nvPicPr>
          <p:cNvPr id="3076" name="Picture 4" descr="2MMA-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9636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406E0C-1A7D-461E-BEF6-5F90C076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dirty="0"/>
              <a:t>Health and Social Care</a:t>
            </a:r>
            <a:endParaRPr lang="nb-NO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3E52669-CB77-5B32-A795-62D27C1CF53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lassholder for innhold 4" descr="Et bilde som inneholder tekst, person, innendørs, gulv&#10;&#10;Automatisk generert beskrivelse">
            <a:extLst>
              <a:ext uri="{FF2B5EF4-FFF2-40B4-BE49-F238E27FC236}">
                <a16:creationId xmlns:a16="http://schemas.microsoft.com/office/drawing/2014/main" id="{A89E4A22-1199-4A39-AEAE-3CF4FEF12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10" y="1600200"/>
            <a:ext cx="3624580" cy="4530725"/>
          </a:xfr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CC0084-3317-4B03-BB34-02E7A63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Åssiden, 06th April 2022</a:t>
            </a:r>
          </a:p>
        </p:txBody>
      </p:sp>
      <p:pic>
        <p:nvPicPr>
          <p:cNvPr id="7" name="Bilde 6" descr="Et bilde som inneholder person, gruppe, personer, poserer&#10;&#10;Automatisk generert beskrivelse">
            <a:extLst>
              <a:ext uri="{FF2B5EF4-FFF2-40B4-BE49-F238E27FC236}">
                <a16:creationId xmlns:a16="http://schemas.microsoft.com/office/drawing/2014/main" id="{2E4C8F36-2A24-4A99-A16A-095671A05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9" y="1556535"/>
            <a:ext cx="4277072" cy="42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6476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AF4D42-7DA8-44DA-BAEB-C3C27E96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/>
          <a:p>
            <a:r>
              <a:rPr lang="nb-NO" sz="3200" dirty="0"/>
              <a:t>Media and Communications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4305C1C-ECA3-FC8D-D0F2-998CDF244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53251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 year </a:t>
            </a:r>
            <a:r>
              <a:rPr lang="en-US" sz="2800" dirty="0" err="1"/>
              <a:t>programme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Admission for college and general university 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029E66-7954-40E9-B521-74656FB41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b-NO"/>
              <a:t>Åssiden, 06th April 2022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F2009CF-BB42-46AA-8480-516981AC3A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r="11600" b="-2"/>
          <a:stretch/>
        </p:blipFill>
        <p:spPr>
          <a:xfrm>
            <a:off x="3887391" y="0"/>
            <a:ext cx="5256609" cy="6857999"/>
          </a:xfrm>
          <a:noFill/>
        </p:spPr>
      </p:pic>
    </p:spTree>
    <p:extLst>
      <p:ext uri="{BB962C8B-B14F-4D97-AF65-F5344CB8AC3E}">
        <p14:creationId xmlns:p14="http://schemas.microsoft.com/office/powerpoint/2010/main" val="2597263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2FF46B-936C-47F0-9F5F-EF98C7AC2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US"/>
              <a:t>ICT and </a:t>
            </a:r>
            <a:r>
              <a:rPr lang="en-US" err="1"/>
              <a:t>mediaproduction</a:t>
            </a:r>
            <a:endParaRPr lang="nb-NO" dirty="0"/>
          </a:p>
        </p:txBody>
      </p:sp>
      <p:pic>
        <p:nvPicPr>
          <p:cNvPr id="9" name="Plassholder for innhold 8" descr="Et bilde som inneholder tekst, innendørs, person, bærbar PC&#10;&#10;Automatisk generert beskrivelse">
            <a:extLst>
              <a:ext uri="{FF2B5EF4-FFF2-40B4-BE49-F238E27FC236}">
                <a16:creationId xmlns:a16="http://schemas.microsoft.com/office/drawing/2014/main" id="{37FDCBF2-B3B8-46B0-BAFF-F63D45F32D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13285"/>
            <a:ext cx="3886200" cy="3593404"/>
          </a:xfrm>
        </p:spPr>
      </p:pic>
      <p:pic>
        <p:nvPicPr>
          <p:cNvPr id="7" name="Plassholder for innhold 6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F9EC1538-3800-42DE-A90C-20C50240A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r="5" b="5"/>
          <a:stretch/>
        </p:blipFill>
        <p:spPr>
          <a:xfrm>
            <a:off x="4629150" y="1825625"/>
            <a:ext cx="3886200" cy="3768840"/>
          </a:xfrm>
          <a:noFill/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FE571E-7580-450E-9D30-3FC40123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b-NO"/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3974729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D5DE88-782A-489A-9B18-1DAB6CD8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US"/>
              <a:t>Restaurant and Food Processing </a:t>
            </a:r>
            <a:endParaRPr lang="nb-NO" dirty="0"/>
          </a:p>
        </p:txBody>
      </p:sp>
      <p:pic>
        <p:nvPicPr>
          <p:cNvPr id="7" name="Plassholder for innhold 6" descr="Et bilde som inneholder innendørs, kjøkken, person, forberedelse&#10;&#10;Automatisk generert beskrivelse">
            <a:extLst>
              <a:ext uri="{FF2B5EF4-FFF2-40B4-BE49-F238E27FC236}">
                <a16:creationId xmlns:a16="http://schemas.microsoft.com/office/drawing/2014/main" id="{BD6A51E6-5AA9-4E33-B87E-672B8228D7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9" y="2416387"/>
            <a:ext cx="4333251" cy="2884821"/>
          </a:xfrm>
        </p:spPr>
      </p:pic>
      <p:pic>
        <p:nvPicPr>
          <p:cNvPr id="9" name="Plassholder for innhold 8" descr="Et bilde som inneholder innendørs, kjøkken, person, forberedelse&#10;&#10;Automatisk generert beskrivelse">
            <a:extLst>
              <a:ext uri="{FF2B5EF4-FFF2-40B4-BE49-F238E27FC236}">
                <a16:creationId xmlns:a16="http://schemas.microsoft.com/office/drawing/2014/main" id="{0CBBDF60-D262-4C10-848B-73FAF56203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418186"/>
            <a:ext cx="4444892" cy="2955030"/>
          </a:xfr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AD9707-DADE-4AB6-8B85-40AD4F26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b-NO"/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97940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1CE3A4-9A28-4CEE-B1AB-90025BB5A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Technical and Industrial Production</a:t>
            </a:r>
            <a:endParaRPr lang="nb-NO" dirty="0"/>
          </a:p>
        </p:txBody>
      </p:sp>
      <p:pic>
        <p:nvPicPr>
          <p:cNvPr id="7" name="Plassholder for innhold 6" descr="Et bilde som inneholder tekst, person, mann, innendørs&#10;&#10;Automatisk generert beskrivelse">
            <a:extLst>
              <a:ext uri="{FF2B5EF4-FFF2-40B4-BE49-F238E27FC236}">
                <a16:creationId xmlns:a16="http://schemas.microsoft.com/office/drawing/2014/main" id="{AFB71DFD-7F8C-41FD-8155-89DAD6FF0F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9" y="2416387"/>
            <a:ext cx="4333221" cy="2884801"/>
          </a:xfrm>
        </p:spPr>
      </p:pic>
      <p:pic>
        <p:nvPicPr>
          <p:cNvPr id="9" name="Plassholder for innhold 8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8F8D4934-FB43-4F02-9F1D-3D5F73D301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416407"/>
            <a:ext cx="4333288" cy="2884801"/>
          </a:xfr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E12D51-5642-4342-AAEE-D1BB0BDF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102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876E3-72E5-4965-9125-0EF58AC9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Supplementary </a:t>
            </a:r>
            <a:r>
              <a:rPr lang="en-US" sz="3600" dirty="0" err="1">
                <a:solidFill>
                  <a:srgbClr val="000000"/>
                </a:solidFill>
              </a:rPr>
              <a:t>programme</a:t>
            </a:r>
            <a:r>
              <a:rPr lang="en-US" sz="3600" dirty="0">
                <a:solidFill>
                  <a:srgbClr val="000000"/>
                </a:solidFill>
              </a:rPr>
              <a:t> for general university and college admission</a:t>
            </a:r>
            <a:endParaRPr lang="nb-NO" dirty="0"/>
          </a:p>
        </p:txBody>
      </p:sp>
      <p:pic>
        <p:nvPicPr>
          <p:cNvPr id="7" name="Plassholder for innhold 6" descr="Et bilde som inneholder tekst, person, innendørs, kvinne&#10;&#10;Automatisk generert beskrivelse">
            <a:extLst>
              <a:ext uri="{FF2B5EF4-FFF2-40B4-BE49-F238E27FC236}">
                <a16:creationId xmlns:a16="http://schemas.microsoft.com/office/drawing/2014/main" id="{F905D0EE-6350-49B0-848A-BCEC608099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0" y="1825625"/>
            <a:ext cx="3785039" cy="3768725"/>
          </a:xfrm>
        </p:spPr>
      </p:pic>
      <p:pic>
        <p:nvPicPr>
          <p:cNvPr id="9" name="Plassholder for innhold 8" descr="Et bilde som inneholder person, vegg, innendørs, kvinne&#10;&#10;Automatisk generert beskrivelse">
            <a:extLst>
              <a:ext uri="{FF2B5EF4-FFF2-40B4-BE49-F238E27FC236}">
                <a16:creationId xmlns:a16="http://schemas.microsoft.com/office/drawing/2014/main" id="{AF990C2B-3DC1-4D37-B07D-E20F425BFC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00" y="2452689"/>
            <a:ext cx="4815844" cy="2848519"/>
          </a:xfr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65A6009-3A4E-447D-ADF7-CD32EFA3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6817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b="1" kern="1200">
                <a:latin typeface="+mj-lt"/>
                <a:ea typeface="+mj-ea"/>
                <a:cs typeface="+mj-cs"/>
              </a:rPr>
              <a:t>Typical vocational school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28650" y="1825625"/>
            <a:ext cx="3886200" cy="376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171450" defTabSz="6858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75000"/>
              <a:buFont typeface="Calibri" pitchFamily="34" charset="0"/>
              <a:buChar char="›"/>
              <a:defRPr/>
            </a:pPr>
            <a:endParaRPr lang="nb-NO" sz="2100">
              <a:solidFill>
                <a:srgbClr val="003B5C"/>
              </a:solidFill>
            </a:endParaRPr>
          </a:p>
          <a:p>
            <a:pPr marL="342900" indent="-171450" defTabSz="6858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75000"/>
              <a:buFont typeface="Calibri" pitchFamily="34" charset="0"/>
              <a:buChar char="›"/>
              <a:defRPr/>
            </a:pPr>
            <a:r>
              <a:rPr lang="nb-NO" sz="2100">
                <a:solidFill>
                  <a:srgbClr val="003B5C"/>
                </a:solidFill>
              </a:rPr>
              <a:t>1 out of 4 students low acheevement </a:t>
            </a:r>
          </a:p>
          <a:p>
            <a:pPr marL="342900" indent="-171450" defTabSz="6858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75000"/>
              <a:buFont typeface="Calibri" pitchFamily="34" charset="0"/>
              <a:buChar char="›"/>
              <a:defRPr/>
            </a:pPr>
            <a:r>
              <a:rPr lang="nb-NO" sz="2100">
                <a:solidFill>
                  <a:srgbClr val="003B5C"/>
                </a:solidFill>
              </a:rPr>
              <a:t>1 out of 4 students minority background </a:t>
            </a:r>
          </a:p>
          <a:p>
            <a:pPr marL="342900" indent="-171450" defTabSz="6858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75000"/>
              <a:buFont typeface="Calibri" pitchFamily="34" charset="0"/>
              <a:buChar char="›"/>
              <a:defRPr/>
            </a:pPr>
            <a:r>
              <a:rPr lang="nb-NO" sz="2100">
                <a:solidFill>
                  <a:srgbClr val="003B5C"/>
                </a:solidFill>
              </a:rPr>
              <a:t>60 – 65% boys </a:t>
            </a:r>
          </a:p>
          <a:p>
            <a:pPr marL="342900" indent="-171450" defTabSz="6858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75000"/>
              <a:buFont typeface="Calibri" pitchFamily="34" charset="0"/>
              <a:buChar char="›"/>
              <a:defRPr/>
            </a:pPr>
            <a:r>
              <a:rPr lang="nb-NO" sz="2100">
                <a:solidFill>
                  <a:srgbClr val="003B5C"/>
                </a:solidFill>
              </a:rPr>
              <a:t>20% not in their preferred programme </a:t>
            </a:r>
          </a:p>
        </p:txBody>
      </p:sp>
      <p:pic>
        <p:nvPicPr>
          <p:cNvPr id="3" name="Plassholder for innhold 2" descr="Et bilde som inneholder tekst, person, innendørs, arbeide&#10;&#10;Automatisk generert beskrivelse">
            <a:extLst>
              <a:ext uri="{FF2B5EF4-FFF2-40B4-BE49-F238E27FC236}">
                <a16:creationId xmlns:a16="http://schemas.microsoft.com/office/drawing/2014/main" id="{1B464F7D-7260-4DDC-A6D1-0A5934E144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03234"/>
            <a:ext cx="4300833" cy="4613622"/>
          </a:xfrm>
        </p:spPr>
      </p:pic>
      <p:sp>
        <p:nvSpPr>
          <p:cNvPr id="12291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nb-NO" sz="900" kern="1200">
                <a:solidFill>
                  <a:srgbClr val="003B5C"/>
                </a:solidFill>
                <a:latin typeface="+mn-lt"/>
                <a:ea typeface="+mn-ea"/>
                <a:cs typeface="+mn-cs"/>
              </a:rPr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292210803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Main </a:t>
            </a:r>
            <a:r>
              <a:rPr lang="nb-NO" dirty="0" err="1"/>
              <a:t>model</a:t>
            </a:r>
            <a:r>
              <a:rPr lang="nb-NO" dirty="0"/>
              <a:t> for </a:t>
            </a:r>
            <a:r>
              <a:rPr lang="nb-NO" dirty="0" err="1"/>
              <a:t>vocational</a:t>
            </a:r>
            <a:r>
              <a:rPr lang="nb-NO" dirty="0"/>
              <a:t> training: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16600" dirty="0"/>
              <a:t>2+2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4167572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b-NO"/>
          </a:p>
        </p:txBody>
      </p:sp>
      <p:pic>
        <p:nvPicPr>
          <p:cNvPr id="20486" name="Picture 2" descr="C:\Documents and Settings\05056901\Mine dokumenter\Bilder høst 08\Fra Håvard Sæbø\Åssiden1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928688" y="0"/>
            <a:ext cx="10847388" cy="6858000"/>
          </a:xfrm>
          <a:noFill/>
        </p:spPr>
      </p:pic>
      <p:sp>
        <p:nvSpPr>
          <p:cNvPr id="20484" name="Plassholder for bunn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b-NO">
                <a:solidFill>
                  <a:srgbClr val="000000"/>
                </a:solidFill>
              </a:rPr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125806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Students in a 24-our </a:t>
            </a:r>
            <a:r>
              <a:rPr lang="nb-NO" dirty="0" err="1"/>
              <a:t>perspective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Åssiden, 06th April 2022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Ellipse 6"/>
          <p:cNvSpPr/>
          <p:nvPr/>
        </p:nvSpPr>
        <p:spPr>
          <a:xfrm>
            <a:off x="3779912" y="2940720"/>
            <a:ext cx="1512168" cy="9203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Eleven</a:t>
            </a:r>
          </a:p>
        </p:txBody>
      </p:sp>
      <p:cxnSp>
        <p:nvCxnSpPr>
          <p:cNvPr id="8" name="Rett pil 7"/>
          <p:cNvCxnSpPr/>
          <p:nvPr/>
        </p:nvCxnSpPr>
        <p:spPr>
          <a:xfrm>
            <a:off x="4572000" y="2060848"/>
            <a:ext cx="0" cy="864096"/>
          </a:xfrm>
          <a:prstGeom prst="straightConnector1">
            <a:avLst/>
          </a:prstGeom>
          <a:ln w="25400" cap="rnd">
            <a:solidFill>
              <a:srgbClr val="40404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pil 9"/>
          <p:cNvCxnSpPr/>
          <p:nvPr/>
        </p:nvCxnSpPr>
        <p:spPr>
          <a:xfrm flipH="1">
            <a:off x="5076056" y="2708920"/>
            <a:ext cx="360040" cy="360040"/>
          </a:xfrm>
          <a:prstGeom prst="straightConnector1">
            <a:avLst/>
          </a:prstGeom>
          <a:ln w="25400" cap="rnd">
            <a:solidFill>
              <a:srgbClr val="40404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1"/>
          <p:cNvCxnSpPr/>
          <p:nvPr/>
        </p:nvCxnSpPr>
        <p:spPr>
          <a:xfrm>
            <a:off x="3635896" y="2780928"/>
            <a:ext cx="288032" cy="288032"/>
          </a:xfrm>
          <a:prstGeom prst="straightConnector1">
            <a:avLst/>
          </a:prstGeom>
          <a:ln w="25400" cap="rnd">
            <a:solidFill>
              <a:srgbClr val="40404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 13"/>
          <p:cNvCxnSpPr/>
          <p:nvPr/>
        </p:nvCxnSpPr>
        <p:spPr>
          <a:xfrm flipV="1">
            <a:off x="3419872" y="3717032"/>
            <a:ext cx="504056" cy="144016"/>
          </a:xfrm>
          <a:prstGeom prst="straightConnector1">
            <a:avLst/>
          </a:prstGeom>
          <a:ln w="25400" cap="rnd">
            <a:solidFill>
              <a:srgbClr val="40404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15"/>
          <p:cNvCxnSpPr/>
          <p:nvPr/>
        </p:nvCxnSpPr>
        <p:spPr>
          <a:xfrm flipV="1">
            <a:off x="3923928" y="3933056"/>
            <a:ext cx="360040" cy="792088"/>
          </a:xfrm>
          <a:prstGeom prst="straightConnector1">
            <a:avLst/>
          </a:prstGeom>
          <a:ln w="25400" cap="rnd">
            <a:solidFill>
              <a:srgbClr val="40404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/>
        </p:nvCxnSpPr>
        <p:spPr>
          <a:xfrm flipH="1" flipV="1">
            <a:off x="4932040" y="3933056"/>
            <a:ext cx="360040" cy="864096"/>
          </a:xfrm>
          <a:prstGeom prst="straightConnector1">
            <a:avLst/>
          </a:prstGeom>
          <a:ln w="25400" cap="rnd">
            <a:solidFill>
              <a:srgbClr val="40404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/>
          <p:cNvCxnSpPr/>
          <p:nvPr/>
        </p:nvCxnSpPr>
        <p:spPr>
          <a:xfrm flipH="1" flipV="1">
            <a:off x="5220072" y="3573016"/>
            <a:ext cx="576064" cy="288032"/>
          </a:xfrm>
          <a:prstGeom prst="straightConnector1">
            <a:avLst/>
          </a:prstGeom>
          <a:ln w="25400" cap="rnd">
            <a:solidFill>
              <a:srgbClr val="40404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2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28650" y="1992702"/>
            <a:ext cx="7886701" cy="2115784"/>
          </a:xfrm>
        </p:spPr>
        <p:txBody>
          <a:bodyPr anchor="b">
            <a:normAutofit/>
          </a:bodyPr>
          <a:lstStyle/>
          <a:p>
            <a:r>
              <a:rPr lang="nb-NO" dirty="0" err="1"/>
              <a:t>Welcome</a:t>
            </a:r>
            <a:r>
              <a:rPr lang="nb-NO" dirty="0"/>
              <a:t> To Åssiden </a:t>
            </a:r>
            <a:r>
              <a:rPr lang="nb-NO" dirty="0" err="1"/>
              <a:t>upper</a:t>
            </a:r>
            <a:r>
              <a:rPr lang="nb-NO" dirty="0"/>
              <a:t> </a:t>
            </a:r>
            <a:r>
              <a:rPr lang="nb-NO" dirty="0" err="1"/>
              <a:t>secondary</a:t>
            </a:r>
            <a:r>
              <a:rPr lang="nb-NO" dirty="0"/>
              <a:t> </a:t>
            </a:r>
            <a:r>
              <a:rPr lang="nb-NO" dirty="0" err="1"/>
              <a:t>school</a:t>
            </a:r>
            <a:endParaRPr lang="nb-NO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B5CF6B-0474-925E-0655-7BD7CE8E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200561"/>
            <a:ext cx="7886701" cy="13855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69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VET-</a:t>
            </a:r>
            <a:r>
              <a:rPr lang="nb-NO" dirty="0" err="1"/>
              <a:t>challenges</a:t>
            </a:r>
            <a:r>
              <a:rPr lang="nb-NO" dirty="0"/>
              <a:t> i Norway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7688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 err="1"/>
              <a:t>Drop-out</a:t>
            </a:r>
            <a:endParaRPr lang="nb-NO" dirty="0"/>
          </a:p>
          <a:p>
            <a:r>
              <a:rPr lang="nb-NO" dirty="0"/>
              <a:t>Sosial </a:t>
            </a:r>
            <a:r>
              <a:rPr lang="nb-NO" dirty="0" err="1"/>
              <a:t>issues</a:t>
            </a:r>
            <a:endParaRPr lang="nb-NO" dirty="0"/>
          </a:p>
          <a:p>
            <a:r>
              <a:rPr lang="nb-NO" dirty="0"/>
              <a:t>Absence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class</a:t>
            </a:r>
            <a:endParaRPr lang="nb-NO" dirty="0"/>
          </a:p>
          <a:p>
            <a:r>
              <a:rPr lang="nb-NO" dirty="0" err="1"/>
              <a:t>Lack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apprentices</a:t>
            </a:r>
            <a:r>
              <a:rPr lang="nb-NO" dirty="0"/>
              <a:t>/ </a:t>
            </a:r>
            <a:r>
              <a:rPr lang="nb-NO" dirty="0" err="1"/>
              <a:t>apprenticeships</a:t>
            </a:r>
            <a:r>
              <a:rPr lang="nb-NO" dirty="0"/>
              <a:t>  </a:t>
            </a:r>
            <a:br>
              <a:rPr lang="nb-NO" dirty="0"/>
            </a:br>
            <a:endParaRPr lang="nb-NO" dirty="0"/>
          </a:p>
        </p:txBody>
      </p:sp>
      <p:pic>
        <p:nvPicPr>
          <p:cNvPr id="6" name="Plassholder for innhold 5" descr="Et bilde som inneholder person, personer, folkemengde&#10;&#10;Automatisk generert beskrivelse">
            <a:extLst>
              <a:ext uri="{FF2B5EF4-FFF2-40B4-BE49-F238E27FC236}">
                <a16:creationId xmlns:a16="http://schemas.microsoft.com/office/drawing/2014/main" id="{8E293129-7AE6-49E4-B020-1B5E2C8122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12303"/>
            <a:ext cx="4303390" cy="3642271"/>
          </a:xfr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348958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048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329488" cy="4400550"/>
          </a:xfrm>
        </p:spPr>
        <p:txBody>
          <a:bodyPr/>
          <a:lstStyle/>
          <a:p>
            <a:endParaRPr lang="nb-NO" b="1"/>
          </a:p>
        </p:txBody>
      </p:sp>
      <p:sp>
        <p:nvSpPr>
          <p:cNvPr id="20484" name="Plassholder for bunntekst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nb-NO" sz="1000"/>
              <a:t>Åssiden, 06th April 2022</a:t>
            </a:r>
          </a:p>
        </p:txBody>
      </p:sp>
      <p:pic>
        <p:nvPicPr>
          <p:cNvPr id="20485" name="Picture 2" descr="C:\Documents and Settings\05056901\Mine dokumenter\Bilder høst 08\Fra Håvard Sæbø\Åssiden1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0"/>
            <a:ext cx="10325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81621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5359CDE-6E51-3940-9445-BD7488173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9" y="521074"/>
            <a:ext cx="7853082" cy="4378094"/>
          </a:xfrm>
          <a:prstGeom prst="rect">
            <a:avLst/>
          </a:prstGeom>
          <a:noFill/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F66B04F-CB73-DC4D-87DF-D669B88BF135}"/>
              </a:ext>
            </a:extLst>
          </p:cNvPr>
          <p:cNvSpPr txBox="1"/>
          <p:nvPr/>
        </p:nvSpPr>
        <p:spPr>
          <a:xfrm>
            <a:off x="1276795" y="4414420"/>
            <a:ext cx="6645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>
                <a:solidFill>
                  <a:srgbClr val="0391D2"/>
                </a:solidFill>
                <a:latin typeface="Calibri Light"/>
              </a:rPr>
              <a:t>Proud of what we create, proud of who we are</a:t>
            </a:r>
            <a:endParaRPr lang="nb-NO" sz="2700">
              <a:solidFill>
                <a:srgbClr val="0391D2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7273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/>
              <a:t>The </a:t>
            </a:r>
            <a:r>
              <a:rPr lang="nb-NO" sz="3600" dirty="0" err="1"/>
              <a:t>work</a:t>
            </a:r>
            <a:r>
              <a:rPr lang="nb-NO" sz="3600" dirty="0"/>
              <a:t> </a:t>
            </a:r>
            <a:r>
              <a:rPr lang="nb-NO" sz="3600" dirty="0" err="1"/>
              <a:t>goes</a:t>
            </a:r>
            <a:r>
              <a:rPr lang="nb-NO" sz="3600" dirty="0"/>
              <a:t> </a:t>
            </a:r>
            <a:r>
              <a:rPr lang="nb-NO" sz="3600" dirty="0" err="1"/>
              <a:t>on</a:t>
            </a:r>
            <a:r>
              <a:rPr lang="nb-NO" sz="3600" dirty="0"/>
              <a:t>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71600" y="1412776"/>
            <a:ext cx="7117200" cy="4853136"/>
          </a:xfrm>
        </p:spPr>
        <p:txBody>
          <a:bodyPr>
            <a:normAutofit/>
          </a:bodyPr>
          <a:lstStyle/>
          <a:p>
            <a:endParaRPr lang="nb-NO" sz="2400" dirty="0"/>
          </a:p>
          <a:p>
            <a:pPr marL="0" indent="0">
              <a:buNone/>
            </a:pPr>
            <a:endParaRPr lang="nb-NO" dirty="0"/>
          </a:p>
          <a:p>
            <a:r>
              <a:rPr lang="nb-NO" sz="3200" dirty="0"/>
              <a:t>Still </a:t>
            </a:r>
            <a:r>
              <a:rPr lang="nb-NO" sz="3200" dirty="0" err="1"/>
              <a:t>developing</a:t>
            </a:r>
            <a:r>
              <a:rPr lang="nb-NO" sz="3200" dirty="0"/>
              <a:t> a </a:t>
            </a:r>
            <a:r>
              <a:rPr lang="nb-NO" sz="3200" dirty="0" err="1"/>
              <a:t>school</a:t>
            </a:r>
            <a:r>
              <a:rPr lang="nb-NO" sz="3200" dirty="0"/>
              <a:t> </a:t>
            </a:r>
            <a:r>
              <a:rPr lang="nb-NO" sz="3200" dirty="0" err="1"/>
              <a:t>culture</a:t>
            </a:r>
            <a:r>
              <a:rPr lang="nb-NO" sz="3200" dirty="0"/>
              <a:t> </a:t>
            </a:r>
          </a:p>
          <a:p>
            <a:r>
              <a:rPr lang="nb-NO" sz="3200" dirty="0" err="1"/>
              <a:t>Continiously</a:t>
            </a:r>
            <a:r>
              <a:rPr lang="nb-NO" sz="3200" dirty="0"/>
              <a:t> </a:t>
            </a:r>
            <a:r>
              <a:rPr lang="en-GB" sz="3200" dirty="0"/>
              <a:t>measuring</a:t>
            </a:r>
            <a:r>
              <a:rPr lang="nb-NO" sz="3200" dirty="0"/>
              <a:t> </a:t>
            </a:r>
            <a:r>
              <a:rPr lang="en-US" sz="3200" dirty="0"/>
              <a:t>ourselves</a:t>
            </a:r>
            <a:r>
              <a:rPr lang="nb-NO" sz="3200" dirty="0"/>
              <a:t> </a:t>
            </a:r>
            <a:endParaRPr lang="nb-NO" sz="280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/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127817900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nb-NO" err="1"/>
              <a:t>Norways</a:t>
            </a:r>
            <a:r>
              <a:rPr lang="nb-NO"/>
              <a:t> </a:t>
            </a:r>
            <a:r>
              <a:rPr lang="nb-NO" err="1"/>
              <a:t>largest</a:t>
            </a:r>
            <a:r>
              <a:rPr lang="nb-NO"/>
              <a:t> </a:t>
            </a:r>
            <a:r>
              <a:rPr lang="nb-NO" err="1"/>
              <a:t>vocational</a:t>
            </a:r>
            <a:r>
              <a:rPr lang="nb-NO"/>
              <a:t> </a:t>
            </a:r>
            <a:r>
              <a:rPr lang="nb-NO" err="1"/>
              <a:t>school</a:t>
            </a:r>
            <a:r>
              <a:rPr lang="nb-NO"/>
              <a:t> </a:t>
            </a:r>
            <a:br>
              <a:rPr lang="nb-NO"/>
            </a:b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af-ZA"/>
              <a:t>Åssiden, 06th April 2022</a:t>
            </a:r>
          </a:p>
        </p:txBody>
      </p:sp>
      <p:graphicFrame>
        <p:nvGraphicFramePr>
          <p:cNvPr id="12" name="Plassholder for innhold 2">
            <a:extLst>
              <a:ext uri="{FF2B5EF4-FFF2-40B4-BE49-F238E27FC236}">
                <a16:creationId xmlns:a16="http://schemas.microsoft.com/office/drawing/2014/main" id="{545EE8B6-1D64-FBED-7FC2-6C0BD2F788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814553"/>
              </p:ext>
            </p:extLst>
          </p:nvPr>
        </p:nvGraphicFramePr>
        <p:xfrm>
          <a:off x="628650" y="1825625"/>
          <a:ext cx="7886700" cy="375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4643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 anchor="ctr">
            <a:normAutofit/>
          </a:bodyPr>
          <a:lstStyle/>
          <a:p>
            <a:r>
              <a:rPr lang="nb-NO" dirty="0"/>
              <a:t>Key </a:t>
            </a:r>
            <a:r>
              <a:rPr lang="nb-NO" dirty="0" err="1"/>
              <a:t>question</a:t>
            </a:r>
            <a:r>
              <a:rPr lang="nb-NO" dirty="0"/>
              <a:t>:  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/>
          </a:p>
          <a:p>
            <a:r>
              <a:rPr lang="nb-NO" sz="3200" b="1" dirty="0"/>
              <a:t>«</a:t>
            </a:r>
            <a:r>
              <a:rPr lang="nb-NO" sz="3200" b="1" dirty="0" err="1"/>
              <a:t>What</a:t>
            </a:r>
            <a:r>
              <a:rPr lang="nb-NO" sz="3200" b="1" dirty="0"/>
              <a:t> is </a:t>
            </a:r>
            <a:br>
              <a:rPr lang="nb-NO" sz="3200" b="1" dirty="0"/>
            </a:br>
            <a:r>
              <a:rPr lang="nb-NO" sz="3200" b="1" dirty="0"/>
              <a:t>a </a:t>
            </a:r>
            <a:r>
              <a:rPr lang="nb-NO" sz="3200" b="1" dirty="0" err="1"/>
              <a:t>good</a:t>
            </a:r>
            <a:r>
              <a:rPr lang="nb-NO" sz="3200" b="1" dirty="0"/>
              <a:t> student?»</a:t>
            </a:r>
          </a:p>
        </p:txBody>
      </p:sp>
      <p:pic>
        <p:nvPicPr>
          <p:cNvPr id="6" name="Plassholder for innhold 5" descr="Et bilde som inneholder bakke, person, utendørs&#10;&#10;Automatisk generert beskrivelse">
            <a:extLst>
              <a:ext uri="{FF2B5EF4-FFF2-40B4-BE49-F238E27FC236}">
                <a16:creationId xmlns:a16="http://schemas.microsoft.com/office/drawing/2014/main" id="{997C6D71-1D30-440E-BE45-837E6958A0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6078"/>
            <a:ext cx="4699878" cy="5874848"/>
          </a:xfr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af-ZA"/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127807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values</a:t>
            </a:r>
            <a:r>
              <a:rPr lang="nb-NO" dirty="0"/>
              <a:t>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af-ZA"/>
              <a:t>Åssiden, 06th April 2022</a:t>
            </a:r>
          </a:p>
        </p:txBody>
      </p:sp>
      <p:graphicFrame>
        <p:nvGraphicFramePr>
          <p:cNvPr id="6" name="Plassholder for innhold 2">
            <a:extLst>
              <a:ext uri="{FF2B5EF4-FFF2-40B4-BE49-F238E27FC236}">
                <a16:creationId xmlns:a16="http://schemas.microsoft.com/office/drawing/2014/main" id="{9D2332F1-47E6-D082-577B-63C1F8A92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683036"/>
              </p:ext>
            </p:extLst>
          </p:nvPr>
        </p:nvGraphicFramePr>
        <p:xfrm>
          <a:off x="628650" y="1825625"/>
          <a:ext cx="7886700" cy="375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8779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/>
          <a:p>
            <a:pPr eaLnBrk="1" hangingPunct="1"/>
            <a:r>
              <a:rPr lang="nb-NO" sz="6000" b="1" dirty="0" err="1"/>
              <a:t>Educational</a:t>
            </a:r>
            <a:r>
              <a:rPr lang="nb-NO" sz="6000" b="1" dirty="0"/>
              <a:t> </a:t>
            </a:r>
            <a:r>
              <a:rPr lang="nb-NO" sz="6000" b="1" dirty="0" err="1"/>
              <a:t>programmes</a:t>
            </a:r>
            <a:r>
              <a:rPr lang="nb-NO" sz="6000" b="1" dirty="0"/>
              <a:t>:</a:t>
            </a:r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3CE74CB3-B06D-5306-C52C-54491BCE0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99669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8 vocational </a:t>
            </a:r>
            <a:r>
              <a:rPr lang="en-US" sz="4000" dirty="0" err="1"/>
              <a:t>programmes</a:t>
            </a:r>
            <a:endParaRPr lang="en-US" sz="4000" dirty="0"/>
          </a:p>
        </p:txBody>
      </p:sp>
      <p:sp>
        <p:nvSpPr>
          <p:cNvPr id="7173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350588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D2F9F4-622E-4F29-AB45-6B24FF9A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Building and Construction </a:t>
            </a:r>
            <a:endParaRPr lang="nb-NO" b="1"/>
          </a:p>
        </p:txBody>
      </p:sp>
      <p:pic>
        <p:nvPicPr>
          <p:cNvPr id="7" name="Bilde 6" descr="Et bilde som inneholder bygning&#10;&#10;Automatisk generert beskrivelse">
            <a:extLst>
              <a:ext uri="{FF2B5EF4-FFF2-40B4-BE49-F238E27FC236}">
                <a16:creationId xmlns:a16="http://schemas.microsoft.com/office/drawing/2014/main" id="{C213E284-79CF-4429-963C-2E0C668641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 r="-3" b="20908"/>
          <a:stretch/>
        </p:blipFill>
        <p:spPr>
          <a:xfrm>
            <a:off x="628650" y="1825625"/>
            <a:ext cx="3886200" cy="3768840"/>
          </a:xfrm>
          <a:prstGeom prst="rect">
            <a:avLst/>
          </a:prstGeom>
          <a:noFill/>
        </p:spPr>
      </p:pic>
      <p:pic>
        <p:nvPicPr>
          <p:cNvPr id="10" name="Plassholder for innhold 9" descr="Et bilde som inneholder himmel, utendørs, bakke, transport&#10;&#10;Automatisk generert beskrivelse">
            <a:extLst>
              <a:ext uri="{FF2B5EF4-FFF2-40B4-BE49-F238E27FC236}">
                <a16:creationId xmlns:a16="http://schemas.microsoft.com/office/drawing/2014/main" id="{852CCBC6-2504-4975-B512-3955385F8D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15362"/>
          <a:stretch/>
        </p:blipFill>
        <p:spPr>
          <a:xfrm>
            <a:off x="4629152" y="1825793"/>
            <a:ext cx="4315252" cy="3691439"/>
          </a:xfr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829CB76-CA6D-4D90-A408-8D54A87E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4133638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F9CCDE-55A9-C768-040B-EAA45E53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3600" i="0" dirty="0">
                <a:solidFill>
                  <a:srgbClr val="202124"/>
                </a:solidFill>
                <a:effectLst/>
              </a:rPr>
              <a:t>Hairdresser, flowers, interior- and display design</a:t>
            </a:r>
            <a:br>
              <a:rPr lang="en-US" sz="3600" dirty="0">
                <a:solidFill>
                  <a:srgbClr val="202124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" name="Plassholder for innhold 4" descr="Et bilde som inneholder person, innendørs, måltid&#10;&#10;Automatisk generert beskrivelse">
            <a:extLst>
              <a:ext uri="{FF2B5EF4-FFF2-40B4-BE49-F238E27FC236}">
                <a16:creationId xmlns:a16="http://schemas.microsoft.com/office/drawing/2014/main" id="{2BD7AF74-819B-41FD-993E-CFD61CCE05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20927"/>
            <a:ext cx="3886200" cy="3578120"/>
          </a:xfrm>
        </p:spPr>
      </p:pic>
      <p:pic>
        <p:nvPicPr>
          <p:cNvPr id="7" name="Plassholder for innhold 6" descr="Et bilde som inneholder tekst, person, gruppe, poserer&#10;&#10;Automatisk generert beskrivelse">
            <a:extLst>
              <a:ext uri="{FF2B5EF4-FFF2-40B4-BE49-F238E27FC236}">
                <a16:creationId xmlns:a16="http://schemas.microsoft.com/office/drawing/2014/main" id="{C6EC2DF6-0A07-4F17-98ED-EC429E3647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511253" cy="4378860"/>
          </a:xfr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078D273-651C-44E1-B24B-95700FC4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Åssiden, 06th April 2022</a:t>
            </a:r>
          </a:p>
        </p:txBody>
      </p:sp>
    </p:spTree>
    <p:extLst>
      <p:ext uri="{BB962C8B-B14F-4D97-AF65-F5344CB8AC3E}">
        <p14:creationId xmlns:p14="http://schemas.microsoft.com/office/powerpoint/2010/main" val="270750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D49CAC-8936-487C-A65E-707FFA4A5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US"/>
              <a:t>Electricity and Electronics </a:t>
            </a:r>
            <a:endParaRPr lang="nb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C7748F-7846-98C8-240D-53D74A078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768840"/>
          </a:xfrm>
        </p:spPr>
        <p:txBody>
          <a:bodyPr/>
          <a:lstStyle/>
          <a:p>
            <a:br>
              <a:rPr lang="nb-NO" dirty="0"/>
            </a:br>
            <a:endParaRPr lang="en-US" dirty="0"/>
          </a:p>
        </p:txBody>
      </p:sp>
      <p:pic>
        <p:nvPicPr>
          <p:cNvPr id="5" name="Plassholder for innhold 4" descr="Et bilde som inneholder person, spill&#10;&#10;Automatisk generert beskrivelse">
            <a:extLst>
              <a:ext uri="{FF2B5EF4-FFF2-40B4-BE49-F238E27FC236}">
                <a16:creationId xmlns:a16="http://schemas.microsoft.com/office/drawing/2014/main" id="{C1A022B3-5697-46F7-AD1D-9F7C56C278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87" y="1825625"/>
            <a:ext cx="3768725" cy="3768725"/>
          </a:xfr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FDCB037-3448-4F31-8F71-A27332F78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Åssiden, 06th April 2022</a:t>
            </a:r>
          </a:p>
        </p:txBody>
      </p:sp>
      <p:pic>
        <p:nvPicPr>
          <p:cNvPr id="7" name="Bilde 6" descr="Et bilde som inneholder tekst, person, innendørs, mann&#10;&#10;Automatisk generert beskrivelse">
            <a:extLst>
              <a:ext uri="{FF2B5EF4-FFF2-40B4-BE49-F238E27FC236}">
                <a16:creationId xmlns:a16="http://schemas.microsoft.com/office/drawing/2014/main" id="{11F30AD0-B841-4FCC-A343-AC770550E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9" y="2132856"/>
            <a:ext cx="4463829" cy="297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38619"/>
      </p:ext>
    </p:extLst>
  </p:cSld>
  <p:clrMapOvr>
    <a:masterClrMapping/>
  </p:clrMapOvr>
</p:sld>
</file>

<file path=ppt/theme/theme1.xml><?xml version="1.0" encoding="utf-8"?>
<a:theme xmlns:a="http://schemas.openxmlformats.org/drawingml/2006/main" name="#1">
  <a:themeElements>
    <a:clrScheme name="bfk_fg1_1">
      <a:dk1>
        <a:sysClr val="windowText" lastClr="000000"/>
      </a:dk1>
      <a:lt1>
        <a:sysClr val="window" lastClr="FFFFFF"/>
      </a:lt1>
      <a:dk2>
        <a:srgbClr val="404042"/>
      </a:dk2>
      <a:lt2>
        <a:srgbClr val="C6C8CA"/>
      </a:lt2>
      <a:accent1>
        <a:srgbClr val="E1373A"/>
      </a:accent1>
      <a:accent2>
        <a:srgbClr val="7A9AD1"/>
      </a:accent2>
      <a:accent3>
        <a:srgbClr val="F99D2B"/>
      </a:accent3>
      <a:accent4>
        <a:srgbClr val="8F52A1"/>
      </a:accent4>
      <a:accent5>
        <a:srgbClr val="AC3178"/>
      </a:accent5>
      <a:accent6>
        <a:srgbClr val="77B7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solidFill>
            <a:srgbClr val="40404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4 Åssiden">
  <a:themeElements>
    <a:clrScheme name="Viken">
      <a:dk1>
        <a:sysClr val="windowText" lastClr="000000"/>
      </a:dk1>
      <a:lt1>
        <a:sysClr val="window" lastClr="FFFFFF"/>
      </a:lt1>
      <a:dk2>
        <a:srgbClr val="003B5C"/>
      </a:dk2>
      <a:lt2>
        <a:srgbClr val="0085CA"/>
      </a:lt2>
      <a:accent1>
        <a:srgbClr val="0085CA"/>
      </a:accent1>
      <a:accent2>
        <a:srgbClr val="FF9E1B"/>
      </a:accent2>
      <a:accent3>
        <a:srgbClr val="FF5C39"/>
      </a:accent3>
      <a:accent4>
        <a:srgbClr val="009775"/>
      </a:accent4>
      <a:accent5>
        <a:srgbClr val="99D6EA"/>
      </a:accent5>
      <a:accent6>
        <a:srgbClr val="FBD872"/>
      </a:accent6>
      <a:hlink>
        <a:srgbClr val="0563C1"/>
      </a:hlink>
      <a:folHlink>
        <a:srgbClr val="954F72"/>
      </a:folHlink>
    </a:clrScheme>
    <a:fontScheme name="Viken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4 Åssiden" id="{0FFDCE22-055C-4B96-958E-A4D2AE3E3BE4}" vid="{562D5F3D-93B5-47E9-BCC8-A9162770DACE}"/>
    </a:ext>
  </a:extLst>
</a:theme>
</file>

<file path=ppt/theme/theme3.xml><?xml version="1.0" encoding="utf-8"?>
<a:theme xmlns:a="http://schemas.openxmlformats.org/drawingml/2006/main" name="1_14 Åssiden">
  <a:themeElements>
    <a:clrScheme name="Viken">
      <a:dk1>
        <a:sysClr val="windowText" lastClr="000000"/>
      </a:dk1>
      <a:lt1>
        <a:sysClr val="window" lastClr="FFFFFF"/>
      </a:lt1>
      <a:dk2>
        <a:srgbClr val="003B5C"/>
      </a:dk2>
      <a:lt2>
        <a:srgbClr val="0085CA"/>
      </a:lt2>
      <a:accent1>
        <a:srgbClr val="0085CA"/>
      </a:accent1>
      <a:accent2>
        <a:srgbClr val="FF9E1B"/>
      </a:accent2>
      <a:accent3>
        <a:srgbClr val="FF5C39"/>
      </a:accent3>
      <a:accent4>
        <a:srgbClr val="009775"/>
      </a:accent4>
      <a:accent5>
        <a:srgbClr val="99D6EA"/>
      </a:accent5>
      <a:accent6>
        <a:srgbClr val="FBD872"/>
      </a:accent6>
      <a:hlink>
        <a:srgbClr val="0563C1"/>
      </a:hlink>
      <a:folHlink>
        <a:srgbClr val="954F72"/>
      </a:folHlink>
    </a:clrScheme>
    <a:fontScheme name="Viken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4 Åssiden" id="{0FFDCE22-055C-4B96-958E-A4D2AE3E3BE4}" vid="{562D5F3D-93B5-47E9-BCC8-A9162770DAC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6722</TotalTime>
  <Words>501</Words>
  <Application>Microsoft Office PowerPoint</Application>
  <PresentationFormat>Skjermfremvisning (4:3)</PresentationFormat>
  <Paragraphs>108</Paragraphs>
  <Slides>23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23</vt:i4>
      </vt:variant>
    </vt:vector>
  </HeadingPairs>
  <TitlesOfParts>
    <vt:vector size="31" baseType="lpstr">
      <vt:lpstr>arial</vt:lpstr>
      <vt:lpstr>arial</vt:lpstr>
      <vt:lpstr>Calibri</vt:lpstr>
      <vt:lpstr>Calibri Light</vt:lpstr>
      <vt:lpstr>Verdana</vt:lpstr>
      <vt:lpstr>#1</vt:lpstr>
      <vt:lpstr>14 Åssiden</vt:lpstr>
      <vt:lpstr>1_14 Åssiden</vt:lpstr>
      <vt:lpstr>PowerPoint-presentasjon</vt:lpstr>
      <vt:lpstr>Welcome To Åssiden upper secondary school</vt:lpstr>
      <vt:lpstr>Norways largest vocational school  </vt:lpstr>
      <vt:lpstr>Key question:   </vt:lpstr>
      <vt:lpstr>Working with values </vt:lpstr>
      <vt:lpstr>Educational programmes:</vt:lpstr>
      <vt:lpstr>Building and Construction </vt:lpstr>
      <vt:lpstr>Hairdresser, flowers, interior- and display design </vt:lpstr>
      <vt:lpstr>Electricity and Electronics </vt:lpstr>
      <vt:lpstr>Health and Social Care</vt:lpstr>
      <vt:lpstr>Media and Communications</vt:lpstr>
      <vt:lpstr>ICT and mediaproduction</vt:lpstr>
      <vt:lpstr>Restaurant and Food Processing </vt:lpstr>
      <vt:lpstr>Technical and Industrial Production</vt:lpstr>
      <vt:lpstr>Supplementary programme for general university and college admission</vt:lpstr>
      <vt:lpstr>Typical vocational school </vt:lpstr>
      <vt:lpstr>Main model for vocational training:</vt:lpstr>
      <vt:lpstr>PowerPoint-presentasjon</vt:lpstr>
      <vt:lpstr>Students in a 24-our perspective</vt:lpstr>
      <vt:lpstr>VET-challenges i Norway</vt:lpstr>
      <vt:lpstr>PowerPoint-presentasjon</vt:lpstr>
      <vt:lpstr>PowerPoint-presentasjon</vt:lpstr>
      <vt:lpstr>The work goes on </vt:lpstr>
    </vt:vector>
  </TitlesOfParts>
  <Company>BFK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Per-Henry</dc:creator>
  <dc:description>Template by addpoint.no</dc:description>
  <cp:lastModifiedBy>Lars Søraas Grønhovd</cp:lastModifiedBy>
  <cp:revision>268</cp:revision>
  <cp:lastPrinted>2015-02-02T12:00:59Z</cp:lastPrinted>
  <dcterms:created xsi:type="dcterms:W3CDTF">2013-01-15T12:16:48Z</dcterms:created>
  <dcterms:modified xsi:type="dcterms:W3CDTF">2022-04-06T07:07:26Z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  <property fmtid="{D5CDD505-2E9C-101B-9397-08002B2CF9AE}" pid="3" name="MSIP_Label_531f9ef8-9444-4aee-b673-282240bf708b_Enabled">
    <vt:lpwstr>true</vt:lpwstr>
  </property>
  <property fmtid="{D5CDD505-2E9C-101B-9397-08002B2CF9AE}" pid="4" name="MSIP_Label_531f9ef8-9444-4aee-b673-282240bf708b_SetDate">
    <vt:lpwstr>2021-11-10T06:20:52Z</vt:lpwstr>
  </property>
  <property fmtid="{D5CDD505-2E9C-101B-9397-08002B2CF9AE}" pid="5" name="MSIP_Label_531f9ef8-9444-4aee-b673-282240bf708b_Method">
    <vt:lpwstr>Privileged</vt:lpwstr>
  </property>
  <property fmtid="{D5CDD505-2E9C-101B-9397-08002B2CF9AE}" pid="6" name="MSIP_Label_531f9ef8-9444-4aee-b673-282240bf708b_Name">
    <vt:lpwstr>Åpen - PROD</vt:lpwstr>
  </property>
  <property fmtid="{D5CDD505-2E9C-101B-9397-08002B2CF9AE}" pid="7" name="MSIP_Label_531f9ef8-9444-4aee-b673-282240bf708b_SiteId">
    <vt:lpwstr>3d50ddd4-00a1-4ab7-9788-decf14a8728f</vt:lpwstr>
  </property>
  <property fmtid="{D5CDD505-2E9C-101B-9397-08002B2CF9AE}" pid="8" name="MSIP_Label_531f9ef8-9444-4aee-b673-282240bf708b_ActionId">
    <vt:lpwstr>45dec441-bb33-47c6-9e07-4e3560da37e8</vt:lpwstr>
  </property>
  <property fmtid="{D5CDD505-2E9C-101B-9397-08002B2CF9AE}" pid="9" name="MSIP_Label_531f9ef8-9444-4aee-b673-282240bf708b_ContentBits">
    <vt:lpwstr>0</vt:lpwstr>
  </property>
</Properties>
</file>