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7" roundtripDataSignature="AMtx7miDbDuF90Elju0xVuFeDRWkeGb1S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no-NO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Relationship Id="rId3" Type="http://schemas.openxmlformats.org/officeDocument/2006/relationships/image" Target="../media/image6.png"/><Relationship Id="rId4" Type="http://schemas.openxmlformats.org/officeDocument/2006/relationships/image" Target="../media/image10.png"/><Relationship Id="rId5" Type="http://schemas.openxmlformats.org/officeDocument/2006/relationships/image" Target="../media/image9.png"/><Relationship Id="rId6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tellysbilde" showMasterSp="0">
  <p:cSld name="Tittellysbilde">
    <p:bg>
      <p:bgPr>
        <a:gradFill>
          <a:gsLst>
            <a:gs pos="0">
              <a:srgbClr val="F6FBFC"/>
            </a:gs>
            <a:gs pos="100000">
              <a:schemeClr val="lt2"/>
            </a:gs>
          </a:gsLst>
          <a:lin ang="0" scaled="0"/>
        </a:gra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280650" y="334963"/>
            <a:ext cx="1416050" cy="461962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4"/>
          <p:cNvSpPr txBox="1"/>
          <p:nvPr/>
        </p:nvSpPr>
        <p:spPr>
          <a:xfrm>
            <a:off x="611188" y="6435725"/>
            <a:ext cx="2163762" cy="246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no-NO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fagskolen-viken.no</a:t>
            </a:r>
            <a:endParaRPr/>
          </a:p>
        </p:txBody>
      </p:sp>
      <p:cxnSp>
        <p:nvCxnSpPr>
          <p:cNvPr id="23" name="Google Shape;23;p4"/>
          <p:cNvCxnSpPr/>
          <p:nvPr/>
        </p:nvCxnSpPr>
        <p:spPr>
          <a:xfrm>
            <a:off x="10788650" y="6461125"/>
            <a:ext cx="0" cy="168275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descr="Graphical user interface&#10;&#10;Description automatically generated with medium confidence" id="24" name="Google Shape;2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492500" y="1127125"/>
            <a:ext cx="9144000" cy="403860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4"/>
          <p:cNvSpPr txBox="1"/>
          <p:nvPr/>
        </p:nvSpPr>
        <p:spPr>
          <a:xfrm>
            <a:off x="4675188" y="6445250"/>
            <a:ext cx="2874962" cy="2301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no-NO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HØYERE YRKESFAGLIG UTDANNING</a:t>
            </a:r>
            <a:endParaRPr b="0" i="0" sz="900" u="none" cap="none" strike="noStrik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4"/>
          <p:cNvSpPr txBox="1"/>
          <p:nvPr>
            <p:ph type="ctrTitle"/>
          </p:nvPr>
        </p:nvSpPr>
        <p:spPr>
          <a:xfrm>
            <a:off x="5033084" y="3563790"/>
            <a:ext cx="6664079" cy="112892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3400">
                <a:solidFill>
                  <a:srgbClr val="262626"/>
                </a:solidFill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subTitle"/>
          </p:nvPr>
        </p:nvSpPr>
        <p:spPr>
          <a:xfrm>
            <a:off x="5033083" y="4818093"/>
            <a:ext cx="6664079" cy="1001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9775"/>
              </a:buClr>
              <a:buSzPts val="2400"/>
              <a:buNone/>
              <a:defRPr sz="2400">
                <a:solidFill>
                  <a:srgbClr val="009775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8" name="Google Shape;28;p4"/>
          <p:cNvSpPr txBox="1"/>
          <p:nvPr>
            <p:ph idx="10" type="dt"/>
          </p:nvPr>
        </p:nvSpPr>
        <p:spPr>
          <a:xfrm>
            <a:off x="10788650" y="6437313"/>
            <a:ext cx="90805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>
            <a:off x="9047163" y="6437313"/>
            <a:ext cx="1666875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tel og innhold">
  <p:cSld name="Tittel og innhold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Google Shape;31;p5"/>
          <p:cNvCxnSpPr/>
          <p:nvPr/>
        </p:nvCxnSpPr>
        <p:spPr>
          <a:xfrm>
            <a:off x="10788650" y="6462713"/>
            <a:ext cx="0" cy="168275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2" name="Google Shape;32;p5"/>
          <p:cNvSpPr txBox="1"/>
          <p:nvPr>
            <p:ph type="title"/>
          </p:nvPr>
        </p:nvSpPr>
        <p:spPr>
          <a:xfrm>
            <a:off x="838200" y="576263"/>
            <a:ext cx="10515600" cy="1114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838200" y="2066925"/>
            <a:ext cx="10515600" cy="41100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0" type="dt"/>
          </p:nvPr>
        </p:nvSpPr>
        <p:spPr>
          <a:xfrm>
            <a:off x="10788650" y="6437313"/>
            <a:ext cx="90805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1" type="ftr"/>
          </p:nvPr>
        </p:nvSpPr>
        <p:spPr>
          <a:xfrm>
            <a:off x="9047163" y="6437313"/>
            <a:ext cx="1666875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296863" y="6356350"/>
            <a:ext cx="4333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indent="0" lvl="0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 showMasterSp="0">
  <p:cSld name="1_Title Slide">
    <p:bg>
      <p:bgPr>
        <a:solidFill>
          <a:schemeClr val="dk2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/>
        </p:nvSpPr>
        <p:spPr>
          <a:xfrm>
            <a:off x="611188" y="6435725"/>
            <a:ext cx="2163762" cy="246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no-NO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fagskolen-viken.no</a:t>
            </a:r>
            <a:endParaRPr/>
          </a:p>
        </p:txBody>
      </p:sp>
      <p:cxnSp>
        <p:nvCxnSpPr>
          <p:cNvPr id="39" name="Google Shape;39;p6"/>
          <p:cNvCxnSpPr/>
          <p:nvPr/>
        </p:nvCxnSpPr>
        <p:spPr>
          <a:xfrm>
            <a:off x="10788650" y="6462713"/>
            <a:ext cx="0" cy="168275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40" name="Google Shape;40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280650" y="334963"/>
            <a:ext cx="1433513" cy="46831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raphical user interface&#10;&#10;Description automatically generated with medium confidence" id="41" name="Google Shape;41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492500" y="1127125"/>
            <a:ext cx="9144000" cy="4038600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6"/>
          <p:cNvSpPr txBox="1"/>
          <p:nvPr/>
        </p:nvSpPr>
        <p:spPr>
          <a:xfrm>
            <a:off x="4675188" y="6446838"/>
            <a:ext cx="2874962" cy="23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no-NO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HØYERE YRKESFAGLIG UTDANNING</a:t>
            </a:r>
            <a:endParaRPr b="0" i="0" sz="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6"/>
          <p:cNvSpPr txBox="1"/>
          <p:nvPr>
            <p:ph type="ctrTitle"/>
          </p:nvPr>
        </p:nvSpPr>
        <p:spPr>
          <a:xfrm>
            <a:off x="5033084" y="3563790"/>
            <a:ext cx="6664079" cy="112892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3400">
                <a:solidFill>
                  <a:schemeClr val="lt1"/>
                </a:solidFill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" type="subTitle"/>
          </p:nvPr>
        </p:nvSpPr>
        <p:spPr>
          <a:xfrm>
            <a:off x="5033083" y="4818093"/>
            <a:ext cx="6664079" cy="1001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9775"/>
              </a:buClr>
              <a:buSzPts val="2400"/>
              <a:buNone/>
              <a:defRPr sz="2400">
                <a:solidFill>
                  <a:srgbClr val="009775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45" name="Google Shape;45;p6"/>
          <p:cNvSpPr txBox="1"/>
          <p:nvPr>
            <p:ph idx="10" type="dt"/>
          </p:nvPr>
        </p:nvSpPr>
        <p:spPr>
          <a:xfrm>
            <a:off x="10788650" y="6437313"/>
            <a:ext cx="90805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1" type="ftr"/>
          </p:nvPr>
        </p:nvSpPr>
        <p:spPr>
          <a:xfrm>
            <a:off x="9047163" y="6437313"/>
            <a:ext cx="1666875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o innholdsdeler">
  <p:cSld name="To innholdsdel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Google Shape;48;p7"/>
          <p:cNvCxnSpPr/>
          <p:nvPr/>
        </p:nvCxnSpPr>
        <p:spPr>
          <a:xfrm>
            <a:off x="10788650" y="6462713"/>
            <a:ext cx="0" cy="168275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9" name="Google Shape;49;p7"/>
          <p:cNvSpPr txBox="1"/>
          <p:nvPr>
            <p:ph type="title"/>
          </p:nvPr>
        </p:nvSpPr>
        <p:spPr>
          <a:xfrm>
            <a:off x="838200" y="576263"/>
            <a:ext cx="10515600" cy="1114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0" type="dt"/>
          </p:nvPr>
        </p:nvSpPr>
        <p:spPr>
          <a:xfrm>
            <a:off x="10788650" y="6437313"/>
            <a:ext cx="90805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1" type="ftr"/>
          </p:nvPr>
        </p:nvSpPr>
        <p:spPr>
          <a:xfrm>
            <a:off x="9047163" y="6437313"/>
            <a:ext cx="1666875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296863" y="6356350"/>
            <a:ext cx="4333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indent="0" lvl="0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re tittel">
  <p:cSld name="Bare tittel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8"/>
          <p:cNvCxnSpPr/>
          <p:nvPr/>
        </p:nvCxnSpPr>
        <p:spPr>
          <a:xfrm>
            <a:off x="10788650" y="6462713"/>
            <a:ext cx="0" cy="168275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7" name="Google Shape;57;p8"/>
          <p:cNvSpPr txBox="1"/>
          <p:nvPr>
            <p:ph type="title"/>
          </p:nvPr>
        </p:nvSpPr>
        <p:spPr>
          <a:xfrm>
            <a:off x="838200" y="576263"/>
            <a:ext cx="10515600" cy="1114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10" type="dt"/>
          </p:nvPr>
        </p:nvSpPr>
        <p:spPr>
          <a:xfrm>
            <a:off x="10788650" y="6437313"/>
            <a:ext cx="90805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11" type="ftr"/>
          </p:nvPr>
        </p:nvSpPr>
        <p:spPr>
          <a:xfrm>
            <a:off x="9047163" y="6437313"/>
            <a:ext cx="1666875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296863" y="6356350"/>
            <a:ext cx="4333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indent="0" lvl="0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omt">
  <p:cSld name="Tom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Google Shape;62;p9"/>
          <p:cNvCxnSpPr/>
          <p:nvPr/>
        </p:nvCxnSpPr>
        <p:spPr>
          <a:xfrm>
            <a:off x="10788650" y="6462713"/>
            <a:ext cx="0" cy="168275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3" name="Google Shape;63;p9"/>
          <p:cNvSpPr txBox="1"/>
          <p:nvPr>
            <p:ph idx="12" type="sldNum"/>
          </p:nvPr>
        </p:nvSpPr>
        <p:spPr>
          <a:xfrm>
            <a:off x="296863" y="6356350"/>
            <a:ext cx="4333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indent="0" lvl="0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  <p:sp>
        <p:nvSpPr>
          <p:cNvPr id="64" name="Google Shape;64;p9"/>
          <p:cNvSpPr txBox="1"/>
          <p:nvPr>
            <p:ph idx="10" type="dt"/>
          </p:nvPr>
        </p:nvSpPr>
        <p:spPr>
          <a:xfrm>
            <a:off x="10788650" y="6437313"/>
            <a:ext cx="90805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1" type="ftr"/>
          </p:nvPr>
        </p:nvSpPr>
        <p:spPr>
          <a:xfrm>
            <a:off x="9047163" y="6437313"/>
            <a:ext cx="1666875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st Slide 1" showMasterSp="0">
  <p:cSld name="Last Slide 1">
    <p:bg>
      <p:bgPr>
        <a:gradFill>
          <a:gsLst>
            <a:gs pos="0">
              <a:srgbClr val="F6FBFC"/>
            </a:gs>
            <a:gs pos="100000">
              <a:schemeClr val="lt2"/>
            </a:gs>
          </a:gsLst>
          <a:lin ang="0" scaled="0"/>
        </a:gra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08900" y="4083050"/>
            <a:ext cx="3198813" cy="1042988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08900" y="5551488"/>
            <a:ext cx="3470275" cy="1365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raphical user interface&#10;&#10;Description automatically generated with medium confidence" id="69" name="Google Shape;69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4535488" y="796925"/>
            <a:ext cx="11095038" cy="49006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st Slide 2" showMasterSp="0">
  <p:cSld name="Last Slide 2">
    <p:bg>
      <p:bgPr>
        <a:solidFill>
          <a:schemeClr val="dk2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icture containing drawing&#10;&#10;Description automatically generated" id="71" name="Google Shape;71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3003213" y="4884738"/>
            <a:ext cx="3197225" cy="1044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003213" y="6140450"/>
            <a:ext cx="3197225" cy="157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10488" y="4083050"/>
            <a:ext cx="3198812" cy="1042988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713663" y="5551488"/>
            <a:ext cx="3470275" cy="1365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raphical user interface&#10;&#10;Description automatically generated with medium confidence" id="75" name="Google Shape;75;p1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-4430713" y="787400"/>
            <a:ext cx="11095038" cy="49006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0" Type="http://schemas.openxmlformats.org/officeDocument/2006/relationships/theme" Target="../theme/theme2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-603250" y="6373813"/>
            <a:ext cx="1287463" cy="33178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3"/>
          <p:cNvSpPr txBox="1"/>
          <p:nvPr>
            <p:ph type="title"/>
          </p:nvPr>
        </p:nvSpPr>
        <p:spPr>
          <a:xfrm>
            <a:off x="838200" y="576263"/>
            <a:ext cx="10515600" cy="1114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0097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009775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009775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009775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009775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009775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009775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009775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0097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3"/>
          <p:cNvSpPr txBox="1"/>
          <p:nvPr>
            <p:ph idx="1" type="body"/>
          </p:nvPr>
        </p:nvSpPr>
        <p:spPr>
          <a:xfrm>
            <a:off x="838200" y="2066925"/>
            <a:ext cx="10515600" cy="41100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83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12" type="sldNum"/>
          </p:nvPr>
        </p:nvSpPr>
        <p:spPr>
          <a:xfrm>
            <a:off x="296863" y="6356350"/>
            <a:ext cx="4333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  <p:sp>
        <p:nvSpPr>
          <p:cNvPr id="14" name="Google Shape;14;p3"/>
          <p:cNvSpPr txBox="1"/>
          <p:nvPr/>
        </p:nvSpPr>
        <p:spPr>
          <a:xfrm>
            <a:off x="792163" y="6437313"/>
            <a:ext cx="2163762" cy="246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no-NO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fagskolen-viken.no</a:t>
            </a:r>
            <a:endParaRPr/>
          </a:p>
        </p:txBody>
      </p:sp>
      <p:sp>
        <p:nvSpPr>
          <p:cNvPr id="15" name="Google Shape;15;p3"/>
          <p:cNvSpPr txBox="1"/>
          <p:nvPr/>
        </p:nvSpPr>
        <p:spPr>
          <a:xfrm>
            <a:off x="4675188" y="6445250"/>
            <a:ext cx="2874962" cy="2301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no-NO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HØYERE YRKESFAGLIG UTDANNING</a:t>
            </a:r>
            <a:endParaRPr b="0" i="0" sz="900" u="none" cap="none" strike="noStrik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3"/>
          <p:cNvSpPr txBox="1"/>
          <p:nvPr/>
        </p:nvSpPr>
        <p:spPr>
          <a:xfrm>
            <a:off x="3068638" y="4013200"/>
            <a:ext cx="10515600" cy="11160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775"/>
              </a:buClr>
              <a:buSzPts val="4000"/>
              <a:buFont typeface="Arial"/>
              <a:buNone/>
            </a:pPr>
            <a:r>
              <a:t/>
            </a:r>
            <a:endParaRPr b="1" i="0" sz="4000" u="none" cap="none" strike="noStrike">
              <a:solidFill>
                <a:srgbClr val="009775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7" name="Google Shape;17;p3"/>
          <p:cNvSpPr txBox="1"/>
          <p:nvPr/>
        </p:nvSpPr>
        <p:spPr>
          <a:xfrm>
            <a:off x="866775" y="795338"/>
            <a:ext cx="10515600" cy="1114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775"/>
              </a:buClr>
              <a:buSzPts val="4000"/>
              <a:buFont typeface="Arial"/>
              <a:buNone/>
            </a:pPr>
            <a:r>
              <a:t/>
            </a:r>
            <a:endParaRPr b="1" i="0" sz="4000" u="none" cap="none" strike="noStrike">
              <a:solidFill>
                <a:srgbClr val="009775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8" name="Google Shape;18;p3"/>
          <p:cNvSpPr txBox="1"/>
          <p:nvPr>
            <p:ph idx="11" type="ftr"/>
          </p:nvPr>
        </p:nvSpPr>
        <p:spPr>
          <a:xfrm>
            <a:off x="9047163" y="6437313"/>
            <a:ext cx="1666875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3"/>
          <p:cNvSpPr txBox="1"/>
          <p:nvPr>
            <p:ph idx="10" type="dt"/>
          </p:nvPr>
        </p:nvSpPr>
        <p:spPr>
          <a:xfrm>
            <a:off x="10788650" y="6437313"/>
            <a:ext cx="90805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festo-didactic.com/int-en/services/software/software-licences-trial-version/ciros.htm?fbid=aW50LmVuLjU1Ny4xNy4zMi44MjUuNzgyOQ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"/>
          <p:cNvSpPr txBox="1"/>
          <p:nvPr>
            <p:ph type="ctrTitle"/>
          </p:nvPr>
        </p:nvSpPr>
        <p:spPr>
          <a:xfrm>
            <a:off x="5032375" y="3563938"/>
            <a:ext cx="6664325" cy="1128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no-NO" sz="3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br>
              <a:rPr b="0" i="0" lang="no-NO" sz="3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b="0" i="0" lang="no-NO" sz="3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Practice of blended learning in Industry 4.0 laboratory</a:t>
            </a:r>
            <a:endParaRPr/>
          </a:p>
        </p:txBody>
      </p:sp>
      <p:sp>
        <p:nvSpPr>
          <p:cNvPr id="81" name="Google Shape;81;p1"/>
          <p:cNvSpPr txBox="1"/>
          <p:nvPr>
            <p:ph idx="1" type="subTitle"/>
          </p:nvPr>
        </p:nvSpPr>
        <p:spPr>
          <a:xfrm>
            <a:off x="5032375" y="4818063"/>
            <a:ext cx="6664325" cy="1001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0" i="0" lang="no-NO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Tommy Hvidsten and Hjörtur Jonsson</a:t>
            </a:r>
            <a:endParaRPr/>
          </a:p>
        </p:txBody>
      </p:sp>
      <p:sp>
        <p:nvSpPr>
          <p:cNvPr id="82" name="Google Shape;82;p1"/>
          <p:cNvSpPr txBox="1"/>
          <p:nvPr>
            <p:ph idx="10" type="dt"/>
          </p:nvPr>
        </p:nvSpPr>
        <p:spPr>
          <a:xfrm>
            <a:off x="10788650" y="6437313"/>
            <a:ext cx="90805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no-NO"/>
              <a:t>11.04.2022</a:t>
            </a:r>
            <a:endParaRPr/>
          </a:p>
        </p:txBody>
      </p:sp>
      <p:sp>
        <p:nvSpPr>
          <p:cNvPr id="83" name="Google Shape;83;p1"/>
          <p:cNvSpPr txBox="1"/>
          <p:nvPr>
            <p:ph idx="11" type="ftr"/>
          </p:nvPr>
        </p:nvSpPr>
        <p:spPr>
          <a:xfrm>
            <a:off x="9047163" y="6437313"/>
            <a:ext cx="1666875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no-NO"/>
              <a:t>Sett inn navn her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"/>
          <p:cNvSpPr txBox="1"/>
          <p:nvPr>
            <p:ph type="title"/>
          </p:nvPr>
        </p:nvSpPr>
        <p:spPr>
          <a:xfrm>
            <a:off x="838200" y="576263"/>
            <a:ext cx="10515600" cy="1114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-NO"/>
              <a:t>Presentation</a:t>
            </a:r>
            <a:endParaRPr/>
          </a:p>
        </p:txBody>
      </p:sp>
      <p:sp>
        <p:nvSpPr>
          <p:cNvPr id="89" name="Google Shape;89;p2"/>
          <p:cNvSpPr txBox="1"/>
          <p:nvPr>
            <p:ph idx="1" type="body"/>
          </p:nvPr>
        </p:nvSpPr>
        <p:spPr>
          <a:xfrm>
            <a:off x="838200" y="2066925"/>
            <a:ext cx="10515600" cy="41100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Char char="•"/>
            </a:pPr>
            <a:r>
              <a:rPr lang="no-NO" sz="24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https://www.festo-didactic.com/int-en/services/software/software-licences-trial-version/ciros.htm?fbid=aW50LmVuLjU1Ny4xNy4zMi44MjUuNzgyOQ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90" name="Google Shape;90;p2"/>
          <p:cNvSpPr txBox="1"/>
          <p:nvPr>
            <p:ph idx="10" type="dt"/>
          </p:nvPr>
        </p:nvSpPr>
        <p:spPr>
          <a:xfrm>
            <a:off x="10788650" y="6437313"/>
            <a:ext cx="908050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no-NO"/>
              <a:t>11.04.2022</a:t>
            </a:r>
            <a:endParaRPr/>
          </a:p>
        </p:txBody>
      </p:sp>
      <p:sp>
        <p:nvSpPr>
          <p:cNvPr id="91" name="Google Shape;91;p2"/>
          <p:cNvSpPr txBox="1"/>
          <p:nvPr>
            <p:ph idx="11" type="ftr"/>
          </p:nvPr>
        </p:nvSpPr>
        <p:spPr>
          <a:xfrm>
            <a:off x="9047163" y="6437313"/>
            <a:ext cx="1666875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no-NO"/>
              <a:t>Sett inn navn her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-tema">
  <a:themeElements>
    <a:clrScheme name="Fagskolene">
      <a:dk1>
        <a:srgbClr val="000000"/>
      </a:dk1>
      <a:lt1>
        <a:srgbClr val="FFFFFF"/>
      </a:lt1>
      <a:dk2>
        <a:srgbClr val="37383E"/>
      </a:dk2>
      <a:lt2>
        <a:srgbClr val="D4D2D5"/>
      </a:lt2>
      <a:accent1>
        <a:srgbClr val="51AEC7"/>
      </a:accent1>
      <a:accent2>
        <a:srgbClr val="EE7900"/>
      </a:accent2>
      <a:accent3>
        <a:srgbClr val="B5B4B8"/>
      </a:accent3>
      <a:accent4>
        <a:srgbClr val="E6AA00"/>
      </a:accent4>
      <a:accent5>
        <a:srgbClr val="E62C33"/>
      </a:accent5>
      <a:accent6>
        <a:srgbClr val="36A483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2022-04-11T08:25:56Z</dcterms:created>
  <dc:creator>Helene Karin Mallasvik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6768ce0-ceaf-4778-8ab1-e65d26fe9939_Enabled">
    <vt:lpwstr>true</vt:lpwstr>
  </property>
  <property fmtid="{D5CDD505-2E9C-101B-9397-08002B2CF9AE}" pid="3" name="MSIP_Label_06768ce0-ceaf-4778-8ab1-e65d26fe9939_SetDate">
    <vt:lpwstr>2021-10-05T07:36:51Z</vt:lpwstr>
  </property>
  <property fmtid="{D5CDD505-2E9C-101B-9397-08002B2CF9AE}" pid="4" name="MSIP_Label_06768ce0-ceaf-4778-8ab1-e65d26fe9939_Method">
    <vt:lpwstr>Standard</vt:lpwstr>
  </property>
  <property fmtid="{D5CDD505-2E9C-101B-9397-08002B2CF9AE}" pid="5" name="MSIP_Label_06768ce0-ceaf-4778-8ab1-e65d26fe9939_Name">
    <vt:lpwstr>Begrenset - PROD</vt:lpwstr>
  </property>
  <property fmtid="{D5CDD505-2E9C-101B-9397-08002B2CF9AE}" pid="6" name="MSIP_Label_06768ce0-ceaf-4778-8ab1-e65d26fe9939_SiteId">
    <vt:lpwstr>3d50ddd4-00a1-4ab7-9788-decf14a8728f</vt:lpwstr>
  </property>
  <property fmtid="{D5CDD505-2E9C-101B-9397-08002B2CF9AE}" pid="7" name="MSIP_Label_06768ce0-ceaf-4778-8ab1-e65d26fe9939_ActionId">
    <vt:lpwstr>1eb17a50-f372-4743-b996-03ef4c54c91d</vt:lpwstr>
  </property>
  <property fmtid="{D5CDD505-2E9C-101B-9397-08002B2CF9AE}" pid="8" name="MSIP_Label_06768ce0-ceaf-4778-8ab1-e65d26fe9939_ContentBits">
    <vt:lpwstr>0</vt:lpwstr>
  </property>
  <property fmtid="{D5CDD505-2E9C-101B-9397-08002B2CF9AE}" pid="9" name="ContentTypeId">
    <vt:lpwstr>0x010100817FE13A0FC54349ABC29D2E26A8248D</vt:lpwstr>
  </property>
</Properties>
</file>